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2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3.xml" ContentType="application/vnd.ms-office.inkAction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6.xml" ContentType="application/vnd.ms-office.inkAction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7.xml" ContentType="application/vnd.ms-office.inkAction+xml"/>
  <Override PartName="/ppt/tags/tag28.xml" ContentType="application/vnd.openxmlformats-officedocument.presentationml.tags+xml"/>
  <Override PartName="/ppt/ink/inkAction8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9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10.xml" ContentType="application/vnd.ms-office.inkAction+xml"/>
  <Override PartName="/ppt/tags/tag41.xml" ContentType="application/vnd.openxmlformats-officedocument.presentationml.tags+xml"/>
  <Override PartName="/ppt/ink/inkAction11.xml" ContentType="application/vnd.ms-office.inkAction+xml"/>
  <Override PartName="/ppt/tags/tag42.xml" ContentType="application/vnd.openxmlformats-officedocument.presentationml.tags+xml"/>
  <Override PartName="/ppt/ink/inkAction12.xml" ContentType="application/vnd.ms-office.inkAction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Action13.xml" ContentType="application/vnd.ms-office.inkAction+xml"/>
  <Override PartName="/ppt/tags/tag48.xml" ContentType="application/vnd.openxmlformats-officedocument.presentationml.tags+xml"/>
  <Override PartName="/ppt/ink/inkAction14.xml" ContentType="application/vnd.ms-office.inkAction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tags/tag53.xml" ContentType="application/vnd.openxmlformats-officedocument.presentationml.tags+xml"/>
  <Override PartName="/ppt/ink/inkAction15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16.xml" ContentType="application/vnd.ms-office.inkAction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17.xml" ContentType="application/vnd.ms-office.inkAction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18.xml" ContentType="application/vnd.ms-office.inkAction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1.xml" ContentType="application/vnd.openxmlformats-officedocument.presentationml.notesSlide+xml"/>
  <Override PartName="/ppt/ink/inkAction19.xml" ContentType="application/vnd.ms-office.inkAction+xml"/>
  <Override PartName="/ppt/tags/tag66.xml" ContentType="application/vnd.openxmlformats-officedocument.presentationml.tags+xml"/>
  <Override PartName="/ppt/notesSlides/notesSlide2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Action20.xml" ContentType="application/vnd.ms-office.inkAction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ink/inkAction21.xml" ContentType="application/vnd.ms-office.inkAction+xml"/>
  <Override PartName="/ppt/tags/tag79.xml" ContentType="application/vnd.openxmlformats-officedocument.presentationml.tags+xml"/>
  <Override PartName="/ppt/ink/inkAction22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Action23.xml" ContentType="application/vnd.ms-office.inkAction+xml"/>
  <Override PartName="/ppt/tags/tag88.xml" ContentType="application/vnd.openxmlformats-officedocument.presentationml.tags+xml"/>
  <Override PartName="/ppt/notesSlides/notesSlide24.xml" ContentType="application/vnd.openxmlformats-officedocument.presentationml.notesSlide+xml"/>
  <Override PartName="/ppt/ink/ink1.xml" ContentType="application/inkml+xml"/>
  <Override PartName="/ppt/ink/inkAction24.xml" ContentType="application/vnd.ms-office.inkAction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Action25.xml" ContentType="application/vnd.ms-office.inkAction+xml"/>
  <Override PartName="/ppt/tags/tag92.xml" ContentType="application/vnd.openxmlformats-officedocument.presentationml.tags+xml"/>
  <Override PartName="/ppt/ink/inkAction26.xml" ContentType="application/vnd.ms-office.inkAction+xml"/>
  <Override PartName="/ppt/tags/tag93.xml" ContentType="application/vnd.openxmlformats-officedocument.presentationml.tags+xml"/>
  <Override PartName="/ppt/ink/inkAction27.xml" ContentType="application/vnd.ms-office.inkAction+xml"/>
  <Override PartName="/ppt/tags/tag94.xml" ContentType="application/vnd.openxmlformats-officedocument.presentationml.tags+xml"/>
  <Override PartName="/ppt/ink/inkAction28.xml" ContentType="application/vnd.ms-office.inkAction+xml"/>
  <Override PartName="/ppt/tags/tag95.xml" ContentType="application/vnd.openxmlformats-officedocument.presentationml.tags+xml"/>
  <Override PartName="/ppt/notesSlides/notesSlide25.xml" ContentType="application/vnd.openxmlformats-officedocument.presentationml.notesSlide+xml"/>
  <Override PartName="/ppt/ink/inkAction29.xml" ContentType="application/vnd.ms-office.inkAction+xml"/>
  <Override PartName="/ppt/tags/tag96.xml" ContentType="application/vnd.openxmlformats-officedocument.presentationml.tags+xml"/>
  <Override PartName="/ppt/ink/inkAction30.xml" ContentType="application/vnd.ms-office.inkAction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ink/inkAction31.xml" ContentType="application/vnd.ms-office.inkAction+xml"/>
  <Override PartName="/ppt/tags/tag100.xml" ContentType="application/vnd.openxmlformats-officedocument.presentationml.tags+xml"/>
  <Override PartName="/ppt/ink/inkAction32.xml" ContentType="application/vnd.ms-office.inkAction+xml"/>
  <Override PartName="/ppt/tags/tag101.xml" ContentType="application/vnd.openxmlformats-officedocument.presentationml.tags+xml"/>
  <Override PartName="/ppt/ink/inkAction33.xml" ContentType="application/vnd.ms-office.inkAction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6.xml" ContentType="application/vnd.openxmlformats-officedocument.presentationml.notesSlide+xml"/>
  <Override PartName="/ppt/ink/inkAction34.xml" ContentType="application/vnd.ms-office.inkAction+xml"/>
  <Override PartName="/ppt/tags/tag104.xml" ContentType="application/vnd.openxmlformats-officedocument.presentationml.tags+xml"/>
  <Override PartName="/ppt/notesSlides/notesSlide27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28.xml" ContentType="application/vnd.openxmlformats-officedocument.presentationml.notesSlide+xml"/>
  <Override PartName="/ppt/tags/tag108.xml" ContentType="application/vnd.openxmlformats-officedocument.presentationml.tags+xml"/>
  <Override PartName="/ppt/notesSlides/notesSlide29.xml" ContentType="application/vnd.openxmlformats-officedocument.presentationml.notesSlide+xml"/>
  <Override PartName="/ppt/tags/tag109.xml" ContentType="application/vnd.openxmlformats-officedocument.presentationml.tags+xml"/>
  <Override PartName="/ppt/notesSlides/notesSlide30.xml" ContentType="application/vnd.openxmlformats-officedocument.presentationml.notesSlide+xml"/>
  <Override PartName="/ppt/tags/tag1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1.xml" ContentType="application/vnd.openxmlformats-officedocument.presentationml.tags+xml"/>
  <Override PartName="/ppt/notesSlides/notesSlide32.xml" ContentType="application/vnd.openxmlformats-officedocument.presentationml.notesSlide+xml"/>
  <Override PartName="/ppt/tags/tag112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4579" r:id="rId2"/>
    <p:sldId id="257" r:id="rId3"/>
    <p:sldId id="4376" r:id="rId4"/>
    <p:sldId id="4465" r:id="rId5"/>
    <p:sldId id="4387" r:id="rId6"/>
    <p:sldId id="4447" r:id="rId7"/>
    <p:sldId id="4466" r:id="rId8"/>
    <p:sldId id="4389" r:id="rId9"/>
    <p:sldId id="4390" r:id="rId10"/>
    <p:sldId id="4391" r:id="rId11"/>
    <p:sldId id="4392" r:id="rId12"/>
    <p:sldId id="4395" r:id="rId13"/>
    <p:sldId id="4396" r:id="rId14"/>
    <p:sldId id="4397" r:id="rId15"/>
    <p:sldId id="4398" r:id="rId16"/>
    <p:sldId id="2581" r:id="rId17"/>
    <p:sldId id="4468" r:id="rId18"/>
    <p:sldId id="4471" r:id="rId19"/>
    <p:sldId id="4472" r:id="rId20"/>
    <p:sldId id="4474" r:id="rId21"/>
    <p:sldId id="4475" r:id="rId22"/>
    <p:sldId id="4544" r:id="rId23"/>
    <p:sldId id="4502" r:id="rId24"/>
    <p:sldId id="4503" r:id="rId25"/>
    <p:sldId id="4479" r:id="rId26"/>
    <p:sldId id="4481" r:id="rId27"/>
    <p:sldId id="4498" r:id="rId28"/>
    <p:sldId id="4482" r:id="rId29"/>
    <p:sldId id="4504" r:id="rId30"/>
    <p:sldId id="4488" r:id="rId31"/>
    <p:sldId id="4489" r:id="rId32"/>
    <p:sldId id="4576" r:id="rId33"/>
    <p:sldId id="4577" r:id="rId34"/>
    <p:sldId id="4584" r:id="rId35"/>
    <p:sldId id="4586" r:id="rId36"/>
    <p:sldId id="4529" r:id="rId37"/>
    <p:sldId id="4493" r:id="rId38"/>
    <p:sldId id="4588" r:id="rId39"/>
    <p:sldId id="4545" r:id="rId40"/>
    <p:sldId id="4548" r:id="rId41"/>
    <p:sldId id="4591" r:id="rId42"/>
    <p:sldId id="4547" r:id="rId43"/>
    <p:sldId id="4556" r:id="rId44"/>
    <p:sldId id="4550" r:id="rId45"/>
    <p:sldId id="4551" r:id="rId46"/>
    <p:sldId id="4563" r:id="rId47"/>
    <p:sldId id="4561" r:id="rId48"/>
    <p:sldId id="3166" r:id="rId49"/>
    <p:sldId id="3221" r:id="rId50"/>
    <p:sldId id="4559" r:id="rId51"/>
    <p:sldId id="4560" r:id="rId52"/>
    <p:sldId id="4407" r:id="rId53"/>
    <p:sldId id="4408" r:id="rId54"/>
    <p:sldId id="4562" r:id="rId55"/>
    <p:sldId id="4532" r:id="rId56"/>
    <p:sldId id="4490" r:id="rId57"/>
    <p:sldId id="4360" r:id="rId58"/>
    <p:sldId id="4400" r:id="rId59"/>
    <p:sldId id="4401" r:id="rId60"/>
    <p:sldId id="3828" r:id="rId61"/>
    <p:sldId id="4553" r:id="rId62"/>
    <p:sldId id="4566" r:id="rId63"/>
    <p:sldId id="4567" r:id="rId64"/>
    <p:sldId id="4568" r:id="rId65"/>
    <p:sldId id="4564" r:id="rId66"/>
    <p:sldId id="4565" r:id="rId67"/>
    <p:sldId id="4412" r:id="rId68"/>
    <p:sldId id="4569" r:id="rId69"/>
    <p:sldId id="4570" r:id="rId70"/>
    <p:sldId id="4414" r:id="rId71"/>
    <p:sldId id="4415" r:id="rId72"/>
    <p:sldId id="4416" r:id="rId73"/>
    <p:sldId id="4418" r:id="rId74"/>
    <p:sldId id="4448" r:id="rId75"/>
    <p:sldId id="4450" r:id="rId76"/>
    <p:sldId id="4422" r:id="rId77"/>
    <p:sldId id="4593" r:id="rId78"/>
    <p:sldId id="4423" r:id="rId79"/>
    <p:sldId id="4424" r:id="rId80"/>
    <p:sldId id="4537" r:id="rId81"/>
    <p:sldId id="4539" r:id="rId82"/>
    <p:sldId id="4540" r:id="rId83"/>
    <p:sldId id="4541" r:id="rId84"/>
    <p:sldId id="4542" r:id="rId85"/>
    <p:sldId id="4543" r:id="rId86"/>
    <p:sldId id="4420" r:id="rId87"/>
    <p:sldId id="4362" r:id="rId88"/>
    <p:sldId id="4445" r:id="rId89"/>
    <p:sldId id="4426" r:id="rId90"/>
    <p:sldId id="4428" r:id="rId91"/>
    <p:sldId id="4451" r:id="rId92"/>
    <p:sldId id="4430" r:id="rId93"/>
    <p:sldId id="4463" r:id="rId94"/>
    <p:sldId id="4520" r:id="rId95"/>
    <p:sldId id="4464" r:id="rId96"/>
    <p:sldId id="4431" r:id="rId97"/>
    <p:sldId id="4432" r:id="rId98"/>
    <p:sldId id="4517" r:id="rId99"/>
    <p:sldId id="4518" r:id="rId100"/>
    <p:sldId id="4519" r:id="rId101"/>
    <p:sldId id="4453" r:id="rId102"/>
    <p:sldId id="4454" r:id="rId103"/>
    <p:sldId id="4434" r:id="rId104"/>
    <p:sldId id="4521" r:id="rId105"/>
    <p:sldId id="4522" r:id="rId106"/>
    <p:sldId id="4523" r:id="rId107"/>
    <p:sldId id="4534" r:id="rId108"/>
    <p:sldId id="4527" r:id="rId109"/>
    <p:sldId id="4535" r:id="rId110"/>
    <p:sldId id="4536" r:id="rId111"/>
    <p:sldId id="4514" r:id="rId112"/>
    <p:sldId id="4509" r:id="rId113"/>
    <p:sldId id="4581" r:id="rId114"/>
    <p:sldId id="4594" r:id="rId115"/>
    <p:sldId id="4510" r:id="rId116"/>
    <p:sldId id="4511" r:id="rId117"/>
    <p:sldId id="4512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7635"/>
    <a:srgbClr val="552579"/>
    <a:srgbClr val="3E1B59"/>
    <a:srgbClr val="007E39"/>
    <a:srgbClr val="FF5D5D"/>
    <a:srgbClr val="FF47FF"/>
    <a:srgbClr val="FF8F8F"/>
    <a:srgbClr val="FFFDF7"/>
    <a:srgbClr val="C1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3" autoAdjust="0"/>
    <p:restoredTop sz="88222" autoAdjust="0"/>
  </p:normalViewPr>
  <p:slideViewPr>
    <p:cSldViewPr snapToGrid="0" showGuides="1">
      <p:cViewPr>
        <p:scale>
          <a:sx n="25" d="100"/>
          <a:sy n="25" d="100"/>
        </p:scale>
        <p:origin x="792" y="1330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4-07-01T17:38:57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17792 3815 0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2T02:19:22.1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359">
    <iact:property name="dataType"/>
    <iact:actionData xml:id="d0">
      <inkml:trace xmlns:inkml="http://www.w3.org/2003/InkML" xml:id="stk0" contextRef="#ctx0" brushRef="#br0">22949 12181 227 0,'0'0'0'22,"0"0"244"-22,0 0-244 0,0 0 118 0,0 0-118 0,0 0 157 0,0 0-157 0,0 0 123 0,0 0-123 0,0 0 99 0,0 0-99 0,0 0 72 0,0 0-72 0,0 0 67 0,0 0-67 0,0 0 68 0,0 0-68 0,-3-8 60 0,3 8-60 0,0 0 66 0,0 0-66 0,0 0 78 0,0 0-78 0,0 0 73 0,0 0-73 0,22 0 59 0,-22 0-59 0,45 0 20 10,-45 0-20-9,58 0 19 20,-58 0-19-21,66 4 17 0,-66-4-17 0,79 8 11 0,-79-8-11 0,75 3 1 19,-75-3-1-17,78 4 7-2,-78-4-7 0,67 8 5 0,-67-8-5 0,58 4 7 10,-58-4-7-10,44 6 9 3,-44-6-9-2,38 8 10 14,-38-8-10-15,20 3 9 0,-20-3-9 0,12 4 17 15,-12-4-17-15,9 0 14 0,-9 0-14 0,3 0 10 15,-3 0-10-15,3 0 14 0,-3 0-14 0,0 0 9 18,0 0-9-18,0 0 0 0,0 0 0 0,0 4 0 11,0-4 0-11,0 0-1 0,0 0 1 0,0 0 0 16,0 0 0-16,-3 0 0 0,3 0 0 0,-41 0 1 15,41 0-1-15,-54 0 2 0,54 0-2 0,-70 0 0 17,70 0 0-17,-72 0 2 0,72 0-2 0,-72 0 1 14,72 0-1-14,-66 0 2 0,66 0-2 0,-55 0 0 8,55 0 0-7,-56 0-1 22,56 0 1-23,-45 0 0 0,45 0 0 0,-32 0-1 0,32 0 1 0,-15 0-1 19,15 0 1-19,-4 0-1 0,4 0 1 0,0 0 0 0,0 0 0 0,0 0 0 13,0 0 0-13,0 0-2 0,0 0 2 0,33 0-3 16,-33 0 3-16,59 0 0 0,-59 0 0 0,75 4 0 14,-75-4 0-14,76 4 0 0,-76-4 0 0,75 2-2 9,-75-2 2-9,61 4 0 23,-61-4 0-23,51 8 2 0,-51-8-2 0,43 7 1 0,-43-7-1 0,31 8 4 8,-31-8-4-8,18 6 7 24,-18-6-7-24,16 5 5 0,-16-5-5 0,0 3 8 0,0-3-8 0,0 0 6 18,0 0-6-18,0 0 0 0,0 0 0 0,0 12 1 0,0-12-1 0,-9 14 5 18,9-14-5-18,-36 19 1 0,36-19-1 0,-47 21 0 13,47-21 0-13,-45 12 0 0,45-12 0 0,-49 15-1 14,49-15 1-14,-40 7 0 18,40-7 0-18,-32 4 0 0,32-4 0 0,-27 7 1 0,27-7-1 0,-10 3 0 15,10-3 0-15,-11 4-2 0,11-4 2 0,0 0-5 16,0 0 5-16,0 0-5 0,0 0 5 0,0 0-2 15,0 0 2-15,0 0-2 0,0 0 2 0,0 3-17 15,0-3 17-15,19 12-9 0,-19-12 9 0,26 7 0 10,-26-7 0-10,18 7 3 6,-18-7-3-6,14 5 0 16,-14-5 0-16,9 2 1 0,-9-2-1 0,0 5 0 4,0-5 0-4,0 0 0 11,0 0 0-11,0 0-2 20,0 0 2-20,0 3-5 0,0-3 5 0,0 0-4 0,0 0 4 0,0 4-1 17,0-4 1-17,-6 4-1 0,6-4 1 0,-25 3 0 21,25-3 0-21,-27 4 0 0,27-4 0 0,-14 0 0 0,14 0 0 0,-7 0-1 9,7 0 1-9,0 3 1 15,0-3-1-15,0 0 0 0,0 0 0 1,0 0 0 12,0 0 0-13,0 0 0 0,0 0 0 0,0 0-4 14,0 0 4-14,21 0-1 0,-21 0 1 0,35 0 0 24,-35 0 0-24,33 0 3 0,-33 0-3 0,29 8 0 0,-29-8 0 0,19 4 2 8,-19-4-2-8,5 0 0 16,-5 0 0-16,0 3 0 0,0-3 0 0,0 0 0 11,0 0 0-10,0 0-5-1,0 0 5 0,0 0-6 20,0 0 6-20,0 0 0 0,0 0 0 0,-31 0 0 0,31 0 0 0,-41 0 3 15,41 0-3-15,-39 0 0 0,39 0 0 0,-34 0 0 17,34 0 0-17,-19 0 3 0,19 0-3 0,-10 0 0 15,10 0 0-15,0 0 0 0,0 0 0 0,0 0 0 16,0 0 0-16,0 0 2 0,0 0-2 0,0 0 0 9,0 0 0-9,0 0-3 21,0 0 3-21,0 0-7 0,0 0 7 0,0 0-19 0,0 0 19 0,3 0-59 16,-3 0 59-16,7 23-118 0,-7-23 118 0,0 10-213 21,0-10 213-21,0 12-466 0,0-12 466 0</inkml:trace>
    </iact:actionData>
  </iact:action>
  <iact:action type="add" startTime="14965">
    <iact:property name="dataType"/>
    <iact:actionData xml:id="d1">
      <inkml:trace xmlns:inkml="http://www.w3.org/2003/InkML" xml:id="stk1" contextRef="#ctx0" brushRef="#br0">9546 14819 215 0,'0'0'0'16,"0"0"196"-16,0 0-196 0,0 0 114 0,0 0-114 0,0 0 145 0,0 0-145 0,0 0 122 0,0 0-122 0,0 0 100 0,0 0-100 0,0 0 96 0,0 0-96 0,0 0 76 0,0 0-76 0,0 0 66 0,0 0-66 0,0 0 59 0,0 0-59 0,11 0 52 0,-11 0-52 0,0 0 45 0,0 0-45 0,0 0 33 13,0 0-33-13,0 0 44 14,0 0-44-14,0 11 34 0,0-11-34 0,0 22 8 19,0-22-8-19,0 33 24 1,0-33-24-1,0 38 9 0,0-38-9 0,0 33 7 14,0-33-7-14,0 40 12 0,0-40-12 0,0 33 10 15,0-33-10-15,-7 26 10 0,7-26-10 0,-7 25 4 17,7-25-4-17,-3 18 4 0,3-18-4 0,-6 12 3 16,6-12-3-16,0 7 6 4,0-7-6-3,0 0 10-1,0 0-10 0,0 0 2 29,0 0-2-29,0 0 6 0,0 0-6 0,0 0 8 0,0 0-8 0,0 0 2 0,0 0-2 0,0 0 9 14,0 0-9-14,0 0 2 0,0 0-2 0,0 0 4 17,0 0-4-17,0 0 7 0,0 0-7 0,0 0 13 16,0 0-13-16,0 0 9 0,0 0-9 0,0 0 13 16,0 0-13-16,0 0 8 0,0 0-8 0,0 0 12 15,0 0-12-15,0 0 12 0,0 0-12 0,0 0 14 16,0 0-14-16,19 0 7 0,-19 0-7 0,22 5 10 18,-22-5-10-18,23 0 10 0,-23 0-10 0,25 0 15 0,-25 0-15 0,19 6 14 14,-19-6-14-14,19 0 13 0,-19 0-13 0,22 0 13 17,-22 0-13-17,22 3 12 0,-22-3-12 0,26 6 11 14,-26-6-11-14,22 0 8 0,-22 0-8 0,25 6 3 17,-25-6-3-17,26 3 4 0,-26-3-4 0,26 4 2 16,-26-4-2-16,29 5 2 0,-29-5-2 0,24 6 5 15,-24-6-5-15,32 0 6 0,-32 0-6 0,29 9 1 18,-29-9-1-18,29 6 2 0,-29-6-2 0,31 3 3 11,-31-3-3-11,36 8 4 0,-36-8-4 0,32 7 2 22,-32-7-2-21,41 0 4-1,-41 0-4 0,41 9 2 0,-41-9-2 0,44 0 2 13,-44 0-2-13,43 0 0 0,-43 0 0 0,37 0 2 14,-37 0-2-13,36 0 0 1,-36 0 0-2,28 0 2 13,-28 0-2-13,23 0 2 0,-23 0-2 0,24 0 5 17,-24 0-5-17,23 0 3 0,-23 0-3 0,20 0 6 15,-20 0-6-15,27 0 5 0,-27 0-5 0,33 0 4 16,-33 0-4-16,29 0 3 0,-29 0-3 0,34 0 1 16,-34 0-1-16,29 0 3 0,-29 0-3 0,22 0 0 15,-22 0 0-15,29 0 3 0,-29 0-3 0,22 2 0 18,-22-2 0-18,26 0 5 0,-26 0-5 0,29 0 3 0,-29 0-3 0,34 0 4 14,-34 0-4-14,36 0 8 4,-36 0-8-4,37 0 3 12,-37 0-3-12,41 0 3 0,-41 0-3 0,40 0 6 16,-40 0-6-16,40 0 5 0,-40 0-5 0,45 0 5 16,-45 0-5-16,41 0 3 0,-41 0-3 0,51 0 7 15,-51 0-7-15,48-2 2 0,-48 2-2 0,51-9 2 9,-51 9-2-9,49-7 3 22,-49 7-3-22,50-8 0 0,-50 8 0 0,43-7 1 0,-43 7-1 0,42-2 1 11,-42 2-1-11,33 0 4 0,-33 0-4 0,34 0 4 17,-34 0-4-16,32 0 4-1,-32 0-4 0,33 0 7 13,-33 0-7-13,34 0 3 0,-34 0-3 0,36 0 7 22,-36 0-7-22,32 0 1 0,-32 0-1 0,36 0 1 0,-36 0-1 0,42 0 0 15,-42 0 0-15,43 0 0 0,-43 0 0 0,46 0 1 18,-46 0-1-18,45-9 0 0,-45 9 0 0,42 0 0 15,-42 0 0-15,38-6 5 0,-38 6-5 0,37 0 3 20,-37 0-3-20,29-5 4 0,-29 5-4 0,29 0 3 0,-29 0-3 0,29-4 2 12,-29 4-2-12,34 0 3 15,-34 0-3-15,36 0 2 0,-36 0-2 0,40 0 1 18,-40 0-1-18,46 0 2 0,-46 0-2 0,44 0 1 0,-44 0-1 0,48 0 1 15,-48 0-1-15,44 0 0 0,-44 0 0 0,48 0-1 15,-48 0 1-15,43 0 0 0,-43 0 0 0,44 0-1 16,-44 0 1-16,41 0 0 0,-41 0 0 0,37 0 1 17,-37 0-1-17,31 0 2 0,-31 0-2 0,27 0 5 17,-27 0-5-17,26 0 1 0,-26 0-1 0,29 0 2 17,-29 0-2-17,34 0 2 0,-34 0-2 0,45 0 0 0,-45 0 0 0,39 0 3 29,-39 0-3-29,48 9 1 0,-48-9-1 0,52 15 1 0,-52-15-1 0,48 6 0 0,-48-6 0 0,50 18 3 15,-50-18-3-15,46 11 2 17,-46-11-2-17,39 15 0 0,-39-15 0 0,31 16 0 0,-31-16 0 0,32 6 0 16,-32-6 0-16,22 3 0 0,-22-3 0 0,23 6 1 16,-23-6-1-16,20 0-1 0,-20 0 1 0,24 0-2 12,-24 0 2-11,22 0 0-1,-22 0 0 0,26 0 2 17,-26 0-2-17,25 0 0 0,-25 0 0 0,19 0 1 17,-19 0-1-17,17 0 1 0,-17 0-1 0,15 0 1 19,-15 0-1-18,12 0 0-1,-12 0 0 0,11 0 0 0,-11 0 0 0,13 0 1 16,-13 0-1-15,16 0 1-1,-16 0-1 0,15 0 0 14,-15 0 0-14,19 0 1 0,-19 0-1 0,13 0 1 21,-13 0-1-21,19 0 0 0,-19 0 0 0,19 0 1 1,-19 0-1-1,14 0 0 23,-14 0 0-23,18 0 0 0,-18 0 0 0,19 0 0 0,-19 0 0 0,12 0 1 13,-12 0-1-13,10 0 0 0,-10 0 0 0,4 0-1 17,-4 0 1-17,3 0 0 0,-3 0 0 0,0 0 0 18,0 0 0-17,0 0 0-1,0 0 0 1,0 0-1-1,0 0 1 0,0 0-9 11,0 0 9-11,0 0-5 16,0 0 5-15,0 0-3-1,0 0 3 0,0 0-5 16,0 0 5-16,0 0-5 0,0 0 5 0,0 0-6 0,0 0 6 0,0 0-5 19,0 0 5-19,0 0-4 0,0 0 4 0,0 0-5 12,0 0 5-12,0-15 0 0,0 15 0 0,-10-31 0 18,10 31 0-18,-19-33-1 0,19 33 1 0,-10-33 0 13,10 33 0-13,-14-36-1 0,14 36 1 0,-7-34-3 17,7 34 3-17,-6-33 0 0,6 33 0 0,0-30-2 14,0 30 2-14,0-17 0 0,0 17 0 0,0-8 1 16,0 8-1-16,0-7 0 0,0 7 0 0,-4 0-1 19,4 0 1-19,0 0-1 0,0 0 1 0,-3 0-3 0,3 0 3 0,0-4-71 13,0 4 71-13,0-12-128 17,0 12 128-17,3-17-177 0,-3 17 177 0,16-11-375 0,-16 11 375 0,22-5-803 16,-22 5 803-16</inkml:trace>
    </iact:actionData>
  </iact:action>
  <iact:action type="add" startTime="17716">
    <iact:property name="dataType"/>
    <iact:actionData xml:id="d2">
      <inkml:trace xmlns:inkml="http://www.w3.org/2003/InkML" xml:id="stk2" contextRef="#ctx0" brushRef="#br0">11399 15350 457 0,'0'0'0'24,"0"0"201"-14,0 0-201-5,0 0 151 0,0 0-151 0,0 0 168-2,0 0-168-2,0 0 99 3,0 0-99-1,0 0 65-3,0 0-65 0,0 0 60 0,0 0-60 0,0 0 69 0,0 0-69 0,16 0 66 0,-16 0-66 0,12 0 67 0,-12 0-67 0,10 0 55 0,-10 0-55 0,15 17 43 3,-15-17-43-2,14 30 32-1,-14-30-32 0,19 36 22 0,-19-36-22 0,15 49 13 0,-15-49-13 0,10 55 8 0,-10-55-8 0,7 59 3 0,-7-59-3 0,9 62 4 0,-9-62-4 0,3 62 2 24,-3-62-2-23,4 63 1-1,-4-63-1 0,0 66 5 0,0-66-5 0,0 66 4 7,0-66-4-7,0 81 3 18,0-81-3-18,0 77 5 1,0-77-5-1,0 85 3 0,0-85-3 0,0 85 3 16,0-85-3-16,0 74 0 0,0-74 0 0,-11 67 0 15,11-67 0-15,-12 61 1 0,12-61-1 0,-10 59 1 15,10-59-1-15,-12 51 2 0,12-51-2 0,-7 48 1 16,7-48-1-16,-6 42 2 0,6-42-2 0,-9 33 6 16,9-33-6-16,-7 25 6 0,7-25-6 0,-7 25 8 15,7-25-8-15,-8 23 4 0,8-23-4 0,-4 10 3 15,4-10-3-14,-3 12 2-1,3-12-2 0,0 19 2 16,0-19-2-15,-7 10 0-1,7-10 0 0,-13 23 0 14,13-23 0-13,-9 15 0-1,9-15 0 0,-12 18 1 0,12-18-1 0,-10 17 0 20,10-17 0-20,-16 16-1 0,16-16 1 0,-10 15 0 13,10-15 0-13,-12 10 0 0,12-10 0 0,-3 8 1 14,3-8-1-14,0 7 0 0,0-7 0 0,0 0 0 14,0 0 0-14,0 0 0 0,0 0 0 1,0 0 0 15,0 0 0-16,0 0 1 0,0 0-1 0,-4 0 0 16,4 0 0-16,0 0-1 0,0 0 1 0,0 0-1 16,0 0 1-16,-3 0 0 0,3 0 0 0,0 0-3 14,0 0 3-14,0 0-4 0,0 0 4 0,0 0-4 14,0 0 4-14,0 0-4 0,0 0 4 0,0 0 0 18,0 0 0-18,-3 0-1 0,3 0 1 0,-11 0 0 16,11 0 0-16,-1 0 1 0,1 0-1 0,-7 0 2 17,7 0-2-17,-4 0 1 0,4 0-1 0,0 0 1 0,0 0-1 0,0 0 0 14,0 0 0-13,-3 0-1 0,3 0 1-1,-5 0-1 14,5 0 1-14,-7 0-7 0,7 0 7 0,-15-23-8 18,15 23 8-18,-10-43-5 0,10 43 5 0,-11-59-4 13,11 59 4-13,-8-55 0 0,8 55 0 0,-4-58 0 16,4 58 0-16,0-42 3 0,0 42-3 0,-3-25 0 17,3 25 0-17,-3-8 0 0,3 8 0 0,0-4 0 15,0 4 0-15,-4 0 0 0,4 0 0 0,0 0 0 13,0 0 0-12,-7 0 0-1,7 0 0 0,-1 0-1 19,1 0 1-19,0 0 0 0,0 0 0 0,0 0 3 0,0 0-3 0,0 0 0 9,0 0 0-9,0 0 0 22,0 0 0-22,0 0 1 0,0 0-1 0,0 0 0 0,0 0 0 0,-6 0 0 16,6 0 0-16,-5 4 2 0,5-4-2 0,-8 27 14 14,8-27-14-14,-4 33 5 0,4-33-5 0,0 33 2 15,0-33-2-15,0 33 8 0,0-33-8 0,0 32 8 15,0-32-8-15,0 41 16 0,0-41-16 0,0 51 18 17,0-51-18-17,0 48 21 0,0-48-21 0,0 48 20 16,0-48-20-16,9 41 18 0,-9-41-18 0,7 34 17 16,-7-34-17-16,8 14 19 0,-8-14-19 0,11 7 25 14,-11-7-25-14,6 0 25 0,-6 0-25 0,7 0 21 18,-7 0-21-17,19 0 9-1,-19 0-9 0,34 0 11 0,-34 0-11 0,48 0 11 16,-48 0-11-16,53-15 11 0,-53 15-11 0,49-30 13 17,-49 30-13-17,41-18 16 0,-41 18-16 0,36-18 19 12,-36 18-19-12,29-7 14 0,-29 7-14 0,27-8 9 16,-27 8-9-16,17-11 0 0,-17 11 0 0,12-4-1 16,-12 4 1-16,2 0-42 0,-2 0 42 0,0 0-162 15,0 0 162-15,0 0-217 0,0 0 217 0,0 0-386 15,0 0 386-15</inkml:trace>
    </iact:actionData>
  </iact:action>
  <iact:action type="add" startTime="19259">
    <iact:property name="dataType"/>
    <iact:actionData xml:id="d3">
      <inkml:trace xmlns:inkml="http://www.w3.org/2003/InkML" xml:id="stk3" contextRef="#ctx0" brushRef="#br0">10364 18833 414 0,'0'0'0'14,"0"0"137"-3,0 0-137-9,0 0 162 3,0 0-162-1,0 0 103-2,0 0-103 0,0 0 77 1,0 0-77 0,0 0 67-3,0 0-67 0,0 0 70 0,0 0-70 0,0 0 75 0,0 0-75 0,54 15 71 0,-54-15-71 0,19 0 67 0,-19 0-67 0,22 0 74 0,-22 0-74 0,28 0 85 1,-28 0-85-1,37 0 86 0,-37 0-86 0,38 8 78 0,-38-8-78 0,47 0 63 0,-47 0-63 0,55 0 47 5,-55 0-47-5,73 0 39 5,-73 0-39-5,86 0 29 26,-86 0-29-26,95 0 25 0,-95 0-25 0,94 0 24 0,-94 0-24 0,99 0 38 13,-99 0-38-13,94 0 33 0,-94 0-33 0,89 0 32 14,-89 0-32-14,88 0 28 0,-88 0-28 0,81 0 24 16,-81 0-24-16,85 0 20 0,-85 0-20 0,75 0 17 15,-75 0-17-15,68 0 13 0,-68 0-13 0,60 2 10 17,-60-2-10-17,49 8 5 0,-49-8-5 0,41 0 6 28,-41 0-6-28,35 7 6 0,-35-7-6 0,23 0 0 0,-23 0 0 0,24 0 0 0,-24 0 0 0,12 0 0 19,-12 0 0-19,5 0 0 0,-5 0 0 0,2 0 0 0,-2 0 0 0,0 0 1 16,0 0-1-16,0 0 1 0,0 0-1 0,0 0 0 17,0 0 0-17,0 0-5 0,0 0 5 0,0 0-8 14,0 0 8-14,0 0-30 0,0 0 30 0,0 0-53 31,0 0 53-31,0 0-96 0,0 0 96 0,0 0-115 0,0 0 115 0,-19 0-105 0,19 0 105 0,-34 0-135 16,34 0 135-16,-19 0-249 0,19 0 249 0,-17 16-617 31,17-16 617-31</inkml:trace>
    </iact:actionData>
  </iact:action>
  <iact:action type="remove" startTime="23510">
    <iact:property name="style" value="instant"/>
    <iact:actionData xml:id="d4" ref="#d2"/>
  </iact:action>
  <iact:action type="add" startTime="23492">
    <iact:property name="dataType" value="strokeEraser"/>
    <iact:actionData xml:id="d5">
      <inkml:trace xmlns:inkml="http://www.w3.org/2003/InkML" xml:id="stk4" contextRef="#ctx0" brushRef="#br1">22303 28217 756 0,'0'0'0'29,"0"0"216"-26,0 0-216-2,0 0 139 0,0 0-139 0,0 0 106 0,0 0-106 0,0 0 66 0,0 0-66 0,0 0 5 0,0 0-5-1,0 0 2 0,0 0-2 0,0 0 0 0,0 0 0 0,51 107-20 7,-51-107 20-7,0 0-77 0,0 0 77 0,0 0-158 0,0 0 158 0,0 0-449 0,0 0 449 0</inkml:trace>
    </iact:actionData>
  </iact:action>
  <iact:action type="remove" startTime="23985">
    <iact:property name="style" value="instant"/>
    <iact:actionData xml:id="d6" ref="#d1"/>
  </iact:action>
  <iact:action type="add" startTime="24005">
    <iact:property name="dataType" value="strokeEraser"/>
    <iact:actionData xml:id="d7">
      <inkml:trace xmlns:inkml="http://www.w3.org/2003/InkML" xml:id="stk5" contextRef="#ctx0" brushRef="#br1">22568 27010 615 0,'0'0'0'36,"0"0"136"-36,0 0-136 0,0 0 124 0,0 0-124 0,0 0 91 0,0 0-91 0,0 0 30 0,0 0-30 0,0 0 0 0,0 0 0 0,0 0 0 0,0 0 0 0,10-12-54 0,-10 12 54 0,0 0-195 0,0 0 195 0,0 0-525 0,0 0 525 0</inkml:trace>
    </iact:actionData>
  </iact:action>
  <iact:action type="remove" startTime="24811">
    <iact:property name="style" value="instant"/>
    <iact:actionData xml:id="d8" ref="#d3"/>
  </iact:action>
  <iact:action type="add" startTime="24840">
    <iact:property name="dataType" value="strokeEraser"/>
    <iact:actionData xml:id="d9">
      <inkml:trace xmlns:inkml="http://www.w3.org/2003/InkML" xml:id="stk6" contextRef="#ctx0" brushRef="#br1">22788 30602 661 0,'0'0'0'53,"0"0"236"-49,0 0-236-1,0 0 139 1,0 0-139-3,0 0 98-1,0 0-98 1,0 0 26 0,0 0-26 0,0 0 0-1,0 0 0 0,0 0-3 0,0 0 3 0,0 0-47 1,0 0 47-1,0 0-169 0,0 0 169 0,0 0-513 0,0 0 513 0</inkml:trace>
    </iact:actionData>
  </iact:action>
  <iact:action type="add" startTime="28124">
    <iact:property name="dataType"/>
    <iact:actionData xml:id="d10">
      <inkml:trace xmlns:inkml="http://www.w3.org/2003/InkML" xml:id="stk7" contextRef="#ctx0" brushRef="#br0">10377 17129 230 0,'0'0'0'39,"0"0"285"-39,0 0-285 3,0 0 147 0,0 0-147-2,0 0 164-1,0 0-164 0,0 0 133 0,0 0-133 0,0 0 88 0,0 0-88 0,0 0 74 0,0 0-74 0,0 0 60 0,0 0-60 0,0 8 53 0,0-8-53 1,0 0 45 0,0 0-45 1,0 0 31-2,0 0-31 0,0 0 35 0,0 0-35 0,0 0 29 0,0 0-29 1,0 0 20-1,0 0-20 0,0 7 8 0,0-7-8 0,-18 9 10 6,18-9-10-6,-26 6 9 20,26-6-9-18,-26 0 3 0,26 0-3 0,-27 3 3-2,27-3-3 0,-24 8 13 12,24-8-13-12,-29 7 13 0,29-7-13 0,-29 9 16 13,29-9-16-13,-30 6 17 0,30-6-17 0,-33 9 19 16,33-9-19-16,-29 9 17 0,29-9-17 0,-25 9 14 17,25-9-14-17,-23 9 10 0,23-9-10 0,-25 8 13 16,25-8-13-16,-19 16 15 0,19-16-15 0,-17 0 10 15,17 0-10-15,-17 6 6 0,17-6-6 0,-14 11 5 18,14-11-5-17,-19 15 5 1,19-15-5-2,-22 18 9 0,22-18-9 0,-22 22 15 11,22-22-15-11,-27 33 20 2,27-33-20-1,-17 24 13 13,17-24-13-14,-14 24 11 0,14-24-11 0,-15 27 12 16,15-27-12-16,-12 21 10 0,12-21-10 0,-10 19 9 13,10-19-9-13,-7 22 7 0,7-22-7 0,-12 26 4 15,12-26-4-15,-7 26 4 0,7-26-4 1,-12 25 8 15,12-25-8-16,-7 33 6 0,7-33-6 0,-3 33 5 15,3-33-5-15,0 33 13 0,0-33-13 0,0 30 8 15,0-30-8-15,0 33 11 0,0-33-11 0,0 33 17 18,0-33-17-18,0 33 11 0,0-33-11 0,0 33 4 13,0-33-4-13,0 26 5 0,0-26-5 1,0 30 5 16,0-30-5-16,3 25 0-1,-3-25 0 0,7 18 1 0,-7-18-1 0,12 15 0 17,-12-15 0-17,15 18 0 0,-15-18 0 0,11 24 3 14,-11-24-3-14,15 17 7 0,-15-17-7 0,14 22 1 16,-14-22-1-16,15 11 1 0,-15-11-1 0,14 16-1 15,-14-16 1-15,15 6-1 0,-15-6 1 0,19 0-1 15,-19 0 1-15,25 9 0 0,-25-9 0 0,33 0-2 17,-33 0 2-17,34 0 0 0,-34 0 0 0,32 0 2 13,-32 0-2-13,34 2 5 0,-34-2-5 0,23 8 3 16,-23-8-3-15,20 0 11-1,-20 0-11 0,27 8 4 17,-27-8-4-17,21 0 6 0,-21 0-6 0,25 0 0 15,-25 0 0-15,31 0-1 0,-31 0 1 0,26 0-3 19,-26 0 3-19,29 0-2 0,-29 0 2 0,29-18 0 0,-29 18 0 0,34-23-2 14,-34 23 2-14,29-25 0 0,-29 25 0 0,29-33 0 13,-29 33 0-13,34-42 0 2,-34 42 0-2,29-33-1 14,-29 33 1-14,26-39-1 0,-26 39 1 0,23-49-1 16,-23 49 1-16,24-50 0 0,-24 50 0 0,19-57 0 16,-19 57 0-16,19-58-2 0,-19 58 2 0,17-59 0 15,-17 59 0-15,12-55 0 0,-12 55 0 0,7-56-1 18,-7 56 1-17,3-43 0-1,-3 43 0 0,0-42-2 16,0 42 2-16,0-33-1 0,0 33 1 0,0-39-1 0,0 39 1 0,0-42 0 14,0 42 0-14,-17-33 0 3,17 33 0-3,-22-33-2 14,22 33 2-14,-22-22-1 0,22 22 1 0,-19-17 0 15,19 17 0-15,-21-19-1 0,21 19 1 0,-13-8-3 14,13 8 3-14,-7-6-3 0,7 6 3 0,-7 0-5 18,7 0 5-18,-12 0-6 0,12 0 6 0,-17 0-29 15,17 0 29-15,-22 0-50 0,22 0 50 0,-21 9-113 16,21-9 113-16,-13 39-225 0,13-39 225 0,0 18-304 13,0-18 304-13</inkml:trace>
    </iact:actionData>
  </iact:action>
  <iact:action type="add" startTime="29427">
    <iact:property name="dataType"/>
    <iact:actionData xml:id="d11">
      <inkml:trace xmlns:inkml="http://www.w3.org/2003/InkML" xml:id="stk8" contextRef="#ctx0" brushRef="#br0">11722 17957 215 0,'0'0'0'1,"0"0"237"-1,0 0-237 0,0 0 176 0,0 0-176 0,0 0 190 0,0 0-190 0,0 0 158 0,0 0-158 0,0 0 110 8,0 0-110-8,0 0 72 23,0 0-72-23,0 0 51 0,0 0-51 0,0 0 34 0,0 0-34 0,0 0 24 19,0 0-24-19,0 0 23 0,0 0-23 0,-20 0 59 0,20 0-59 0,-26 0 24 14,26 0-24-14,-22 0 20 0,22 0-20 0,-26 0 14 17,26 0-14-17,-22 4 22 0,22-4-22 0,-26 12 13 14,26-12-13-14,-25 0 11 0,25 0-11 0,-22 6 5 19,22-6-5-19,-23 0 7 0,23 0-7 0,-22 0 7 11,22 0-7-10,-19 0 8-1,19 0-8 0,-17 0 6 15,17 0-6-15,-18 9 5 0,18-9-5 0,-24 2 4 16,24-2-4-16,-24 15 5 0,24-15-5 0,-26 16 10 15,26-16-10-15,-30 17 10 0,30-17-10 0,-18 16 5 15,18-16-5-15,-18 10 4 0,18-10-4 0,-16 15 3 19,16-15-3-19,-10 8 2 0,10-8-2 0,-15 15 9 0,15-15-9 0,-14 10 13 16,14-10-13-16,-15 23 19 0,15-23-19 0,-19 25 14 16,19-25-14-16,-15 33 15 0,15-33-15 0,-17 41 13 14,17-41-13-14,-16 40 7 0,16-40-7 0,-13 41 2 16,13-41-2-16,-12 33 4 0,12-33-4 0,-4 25 3 6,4-25-3-6,-3 33 2 16,3-33-2-16,0 33 1 0,0-33-1 0,-4 33 2 14,4-33-2-14,0 30 3 0,0-30-3 0,-5 33 4 25,5-33-4-24,0 27 0-1,0-27 0 0,0 24 8 0,0-24-8 0,-5 19 4 15,5-19-4-15,0 23 8 0,0-23-8 0,0 17 6 19,0-17-6-19,0 22 3 0,0-22-3 0,0 19 0 0,0-19 0 0,0 29 4 16,0-29-4-16,0 27 1 0,0-27-1 0,0 17 4 15,0-17-4-15,0 23 4 0,0-23-4 0,0 8 10 14,0-8-10-14,0 10 3 0,0-10-3 0,0 8 4 17,0-8-4-17,0 0 4 0,0 0-4 0,10 7 13 17,-10-7-13-17,26 0 16 0,-26 0-16 0,29 0 4 12,-29 0-4-12,41 8 3 0,-41-8-3 0,39 0 0 19,-39 0 0-19,41 0 2 0,-41 0-2 0,41 0 0 15,-41 0 0-15,39 0 4 0,-39 0-4 0,40 0 1 15,-40 0-1-15,46 0 3 0,-46 0-3 0,39 0 1 6,-39 0-1-6,34 0 0 27,-34 0 0-27,38 0 0 0,-38 0 0 0,25 0 1 0,-25 0-1 0,29 0 0 0,-29 0 0 0,26-8 0 15,-26 8 0-15,25-15 1 0,-25 15-1 0,29-18 0 15,-29 18 0-15,28-15-1 1,-28 15 1-1,25-18-1 14,-25 18 1-14,26-15 0 0,-26 15 0 0,20-19 0 18,-20 19 0-18,19-14 0 0,-19 14 0 0,17-15 1 13,-17 15-1-13,17-10 0 0,-17 10 0 0,7-15 2 17,-7 15-2-17,12-16 0 0,-12 16 0 0,7-17-1 15,-7 17 1-15,13-27 0 0,-13 27 0 0,12-33-1 16,-12 33 1-16,12-39 0 0,-12 39 0 0,11-48-1 15,-11 48 1-15,0-57 0 0,0 57 0 1,0-42 0 1,0 42 0-2,0-48 0 16,0 48 0-16,0-50-1 0,0 50 1 0,0-43-2 13,0 43 2-13,-6-40 2 0,6 40-2 0,-13-48-1 31,13 48 1-31,-19-33 1 0,19 33-1 0,-10-41 0 0,10 41 0 0,-19-33 0 0,19 33 0 0,-14-25 0 17,14 25 0-17,-15-31 0 0,15 31 0 0,-19-17 1 16,19 17-1-16,-19-18 1 0,19 18-1 0,-17-9 0 16,17 9 0-16,-18-6 0 0,18 6 0 0,-19 0 0 15,19 0 0-15,-19-9-2 0,19 9 2 0,-19 0-2 12,19 0 2-12,-20 0-42 0,20 0 42 0,-22 0-108 18,22 0 108-18,-12 0-257 0,12 0 257 0,-4 0-441 21,4 0 441-21</inkml:trace>
    </iact:actionData>
  </iact:action>
  <iact:action type="add" startTime="31413">
    <iact:property name="dataType"/>
    <iact:actionData xml:id="d12">
      <inkml:trace xmlns:inkml="http://www.w3.org/2003/InkML" xml:id="stk9" contextRef="#ctx0" brushRef="#br0">10017 15662 523 0,'0'0'0'18,"0"0"279"-18,0 0-279 0,0 0 223 0,0 0-223 0,0 0 149 0,0 0-149 0,0 0 106 0,0 0-106 0,0 0 88 0,0 0-88 0,0 0 85 0,0 0-85 0,0 0 62 0,0 0-62 0,16 15 32 1,-16-15-32-1,-9 2 22 0,9-2-22 0,-44 8 33 4,44-8-33-4,-48 7 24 22,48-7-24-22,-56 8 13 0,56-8-13 0,-58 8 6 0,58-8-6 0,-58 0 2 17,58 0-2-16,-55 3 1-1,55-3-1 0,-56 7 2 14,56-7-2-14,-45 7 3 0,45-7-3 0,-35 8 1 15,35-8-1-15,-29 8 3 0,29-8-3 0,-26 3 0 17,26-3 0-17,-22 4 1 0,22-4-1 0,-16 7 1 17,16-7-1-17,-15 8 0 0,15-8 0 0,-7 3 0 0,7-3 0 0,-7 15 3 11,7-15-3-11,-8 9 0 17,8-9 0-17,-10 24 4 0,10-24-4 0,-7 33 8 21,7-33-8-21,-12 42 21 0,12-42-21 0,-7 47 8 0,7-47-8 0,-12 52 12 15,12-52-12-15,-7 58 9 0,7-58-9 0,-10 62 11 13,10-62-11-13,-8 67 6 0,8-67-6 0,-4 48 2 22,4-48-2-21,0 51 10-1,0-51-10 0,-5 48 8 0,5-48-8 0,-2 60 7 8,2-60-7-8,-5 54 0 10,5-54 0-10,-1 51 1 28,1-51-1-28,0 42 2 0,0-42-2 0,-6 17 3 0,6-17-3 0,0 7 2 0,0-7-2 0,0 9 2 15,0-9-2-15,0 0 1 0,0 0-1 0,0 0 10 15,0 0-10-15,0 0 12 1,0 0-12-1,0 0 14 11,0 0-14-11,0 0 13 0,0 0-13 0,0 0 8 18,0 0-8-18,0 0 8 0,0 0-8 0,0 0 8 15,0 0-8-15,0 0 4 0,0 0-4 0,0 6 5 16,0-6-5-16,14 0 1 0,-14 0-1 0,39 9 3 16,-39-9-3-16,46 0 1 0,-46 0-1 0,57 0 17 7,-57 0-17-7,63 0 17 19,-63 0-17-18,61 0 20-1,-61 0-20 0,57 0 19 0,-57 0-19 0,51 0 16 26,-51 0-16-26,39 0 9 0,-39 0-9 1,31 0 5 0,-31 0-5 0,22 0 2-1,-22 0-2 0,7 0 1 24,-7 0-1-24,3 0 0 0,-3 0 0 0,0 0-1 0,0 0 1 0,0 0-40 15,0 0 40-15,0-9-134 0,0 9 134 0,0-15-190 16,0 15 190-16,0-9-279 0,0 9 279 0,0-9-401 13,0 9 401-13</inkml:trace>
    </iact:actionData>
  </iact:action>
  <iact:action type="add" startTime="32254">
    <iact:property name="dataType"/>
    <iact:actionData xml:id="d13">
      <inkml:trace xmlns:inkml="http://www.w3.org/2003/InkML" xml:id="stk10" contextRef="#ctx0" brushRef="#br0">9451 16185 731 0,'0'0'0'0,"0"0"237"0,0 0-237 0,0 0 173 0,0 0-173 0,0 0 158 0,0 0-158 0,0 0 137 0,0 0-137 0,0 0 111 0,0 0-111 0,0 0 91 0,0 0-91 0,0 0 87 0,0 0-87 0,80 10 55 14,-80-10-55-14,31 8 42 0,-31-8-42 0,32 7 46 10,-32-7-46-10,38 0 26 18,-38 0-26-18,36 8 8 0,-36-8-8 0,37 2 2 0,-37-2-2 0,33 0 0 20,-33 0 0-18,32 0-8 1,-32 0 8-3,31 0-58 0,-31 0 58 0,29 0-106 5,-29 0 106-4,25 0-136 15,-25 0 136-16,21 0-222 0,-21 0 222 0,0 0-276 15,0 0 276-15,0 0-679 0,0 0 679 0</inkml:trace>
    </iact:actionData>
  </iact:action>
  <iact:action type="add" startTime="32590">
    <iact:property name="dataType"/>
    <iact:actionData xml:id="d14">
      <inkml:trace xmlns:inkml="http://www.w3.org/2003/InkML" xml:id="stk11" contextRef="#ctx0" brushRef="#br0">10193 16456 587 0,'0'0'0'23,"0"0"355"-23,0 0-355 4,0 0 183 1,0 0-183-3,0 0 154-1,0 0-154 1,0 0 91 1,0 0-91 2,0 0 65-1,0 0-65-1,0 0 8 2,0 0-8-2,31 147 3 1,-31-147-3 1,0 33 0 0,0-33 0-1,0 15-1 1,0-15 1-2,0 11-38-1,0-11 38 2,0 0-113-2,0 0 113 1,0 0-181-2,0 0 181 0,0 0-486 0,0 0 486 0</inkml:trace>
    </iact:actionData>
  </iact:action>
  <iact:action type="add" startTime="32752">
    <iact:property name="dataType"/>
    <iact:actionData xml:id="d15">
      <inkml:trace xmlns:inkml="http://www.w3.org/2003/InkML" xml:id="stk12" contextRef="#ctx0" brushRef="#br0">10224 16055 391 0,'0'0'0'7,"0"0"338"-7,0 0-338 0,0 0 176 0,0 0-176 0,0 0 166 7,0 0-166-7,0 0 72 6,0 0-72-6,0 0 15 13,0 0-15-13,0 0 0 0,0 0 0 0,0 0-6 15,0 0 6-15,10-65-78 0,-10 65 78 0,0 0-202 17,0 0 202-17,0 0-414 0,0 0 414 0</inkml:trace>
    </iact:actionData>
  </iact:action>
  <iact:action type="add" startTime="33282">
    <iact:property name="dataType"/>
    <iact:actionData xml:id="d16">
      <inkml:trace xmlns:inkml="http://www.w3.org/2003/InkML" xml:id="stk13" contextRef="#ctx0" brushRef="#br0">10418 16612 597 0,'0'0'0'21,"0"0"229"-9,0 0-229-9,0 0 154 0,0 0-154-2,0 0 85-1,0 0-85 0,0 0 43 0,0 0-43 1,0 0 28-1,0 0-28 0,0 0 33 0,0 0-33 0,41 14 20 0,-41-14-20 0,11-12 15 0,-11 12-15 0,17-35 11 0,-17 35-11 0,20-48 8 0,-20 48-8 0,26-57 13 0,-26 57-13 0,22-51 12 0,-22 51-12 0,22-39 19 0,-22 39-19 0,17-27 18 0,-17 27-18 0,12-23 25 6,-12 23-25-6,7-2 26 5,-7 2-26-5,2 0 25 17,-2 0-25-17,10 0 40 0,-10 0-40 0,7 0 44 14,-7 0-44-14,10 0 39 0,-10 0-39 0,15 10 1 15,-15-10-1-15,14 26 7 0,-14-26-7 0,15 30 16 13,-15-30-16-13,12 34 15 0,-12-34-15 1,7 39 21 14,-7-39-21-15,9 36 12 0,-9-36-12 0,6 41 4 17,-6-41-4-17,4 31 0 0,-4-31 0 0,0 24-5 19,0-24 5-19,0 11-6 0,0-11 6 0,0 7-24 0,0-7 24 0,0 0-83 14,0 0 83-14,0 0-136 0,0 0 136 0,0-7-181 14,0 7 181-14,0-21-438 16,0 21 438-16,0-29-541 0,0 29 541 0</inkml:trace>
    </iact:actionData>
  </iact:action>
  <iact:action type="add" startTime="33851">
    <iact:property name="dataType"/>
    <iact:actionData xml:id="d17">
      <inkml:trace xmlns:inkml="http://www.w3.org/2003/InkML" xml:id="stk14" contextRef="#ctx0" brushRef="#br0">11282 16195 495 0,'0'0'0'9,"0"0"255"-9,0 0-255 0,0 0 133 0,0 0-133 0,0 0 109 0,0 0-109 0,0 0 86 0,0 0-86 0,0 0 40 0,0 0-40 0,0 0 31 0,0 0-31 0,0 0 23 0,0 0-23 0,-166 23 18 0,166-23-18 0,-29 7 18 0,29-7-18 0,-25 10 18 0,25-10-18 0,-23 16 21 0,23-16-21 0,-10 10 19 0,10-10-19 0,-10 15 14 0,10-15-14 0,-2 8 15 13,2-8-15-13,0 10 16 0,0-10-16 0,0 12 21 10,0-12-21-10,0 18 16 6,0-18-16-6,0 26 1 10,0-26-1-10,12 18 4 14,-12-18-4-14,26 30 3 0,-26-30-3 0,22 18 9 18,-22-18-9-16,19 22 7 1,-19-22-7-3,15 33 4 0,-15-33-4 0,14 18 6 12,-14-18-6-12,3 24 8 0,-3-24-8 0,0 18 6 15,0-18-6-15,0 17 2 0,0-17-2 0,0 22 0 13,0-22 0-13,0 18-1 0,0-18 1 0,-17 15-1 17,17-15 1-17,-34 15-1 0,34-15 1 0,-38 3-1 15,38-3 1-15,-35 5 0 0,35-5 0 0,-28 0-6 16,28 0 6-16,-25 0-16 0,25 0 16 0,-14 0-77 17,14 0 77-17,-3-33-135 0,3 33 135 0,0-23-290 8,0 23 290-8,0-22-511 21,0 22 511-21</inkml:trace>
    </iact:actionData>
  </iact:action>
  <iact:action type="add" startTime="34355">
    <iact:property name="dataType"/>
    <iact:actionData xml:id="d18">
      <inkml:trace xmlns:inkml="http://www.w3.org/2003/InkML" xml:id="stk15" contextRef="#ctx0" brushRef="#br0">11621 15455 509 0,'0'0'0'1,"0"0"212"-1,0 0-212 0,0 0 214 0,0 0-214 0,0 0 103 0,0 0-103 0,0 0 85 0,0 0-85 0,0 0 46 0,0 0-46 0,26 214 53 6,-26-214-53-6,0 81 39 7,0-81-39-7,0 88 37 15,0-88-37-15,0 92 47 0,0-92-47 0,-12 99 43 18,12-99-43-18,-12 96 52 0,12-96-52 0,-5 103 41 17,5-103-41-16,-12 104 30 0,12-104-30-1,-12 100 17 0,12-100-17 0,-10 81 7 11,10-81-7-11,-7 57 0 17,7-57 0-17,0 33 1 0,0-33-1 0,-3 11 0 0,3-11 0 0,0 4 0 16,0-4 0-16,0 0-8 0,0 0 8 0,0 0-72 14,0 0 72-14,0-22-150 0,0 22 150 0,0-59-124 17,0 59 124-17,0-33-260 0,0 33 260 0,3-33-475 15,-3 33 475-15</inkml:trace>
    </iact:actionData>
  </iact:action>
  <iact:action type="add" startTime="34624">
    <iact:property name="dataType"/>
    <iact:actionData xml:id="d19">
      <inkml:trace xmlns:inkml="http://www.w3.org/2003/InkML" xml:id="stk16" contextRef="#ctx0" brushRef="#br0">11713 16088 495 0,'0'0'0'1,"0"0"344"-1,0 0-344 0,0 0 159 27,0 0-159-27,0 0 126 0,0 0-126 0,0 0 82 0,0 0-82 0,0 0 82 0,0 0-82 0,0 0 34 16,0 0-34-16,-143-15 17 0,143 15-17 0,-44 0 2 16,44 0-2-16,-38 0 0 0,38 0 0 0,-29 0-1 13,29 0 1-13,-19 0-61 0,19 0 61 0,-6-11-139 21,6 11 139-21,0 0-305 0,0 0 305 0,0 0-538 0,0 0 538 0</inkml:trace>
    </iact:actionData>
  </iact:action>
  <iact:action type="add" startTime="34959">
    <iact:property name="dataType"/>
    <iact:actionData xml:id="d20">
      <inkml:trace xmlns:inkml="http://www.w3.org/2003/InkML" xml:id="stk17" contextRef="#ctx0" brushRef="#br0">11835 16298 471 0,'0'0'0'15,"0"0"263"-15,0 0-263 2,0 0 153 0,0 0-153 0,0 0 137-1,0 0-137 1,0 0 69-1,0 0-69 0,0 0 33-1,0 0-33 0,0 0 17 0,0 0-17 0,220 0 17 0,-220 0-17 0,37-37 3 0,-37 37-3 0,28-36 3 8,-28 36-3-8,23-38 1 9,-23 38-1-9,11-33 0 3,-11 33 0-3,0-33 0 17,0 33 0-17,0-25-4 0,0 25 4 0,0-25-11 7,0 25 11-7,-23-16-19 16,23 16 19-16,-32 0-15 0,32 0 15 0,-41 0 0 24,41 0 0-23,-39 0 3-1,39 0-3 0,-38 49 16 0,38-49-16 0,-32 50 25 3,32-50-25-3,-31 64 24 16,31-64-24-16,-22 66 40 0,22-66-40 7,-14 50 41-7,14-50-41 0,-3 56 37 15,3-56-37-15,0 42 36 0,0-42-36 0,0 39 35 14,0-39-35-14,0 33 22 0,0-33-22 0,10 33 17 16,-10-33-17-16,26 18 4 0,-26-18-4 0,27 15 1 15,-27-15-1-15,39 9 0 0,-39-9 0 0,38 0-21 15,-38 0 21-15,39 0-44 0,-39 0 44 0,34-9-69 17,-34 9 69-17,26-33-133 0,-26 33 133 0,0-22-264 17,0 22 264-17,0-11-525 0,0 11 525 0</inkml:trace>
    </iact:actionData>
  </iact:action>
  <iact:action type="add" startTime="35457">
    <iact:property name="dataType"/>
    <iact:actionData xml:id="d21">
      <inkml:trace xmlns:inkml="http://www.w3.org/2003/InkML" xml:id="stk18" contextRef="#ctx0" brushRef="#br0">12452 16268 677 0,'0'0'0'16,"0"0"189"-14,0 0-189-2,0 0 167 2,0 0-167 2,0 0 111-3,0 0-111-1,0 0 64 0,0 0-64 0,0 0 41 0,0 0-41 0,19 218 24 0,-19-218-24 0,0 33 6 0,0-33-6 0,-10 27 2 0,10-27-2 0,-7 9 0 0,7-9 0 0,0 9 0 0,0-9 0 0,-2 0-3 0,2 0 3 0,-7 0-59 5,7 0 59-5,0 0-190 17,0 0 190-17,-3 0-573 0,3 0 573 0</inkml:trace>
    </iact:actionData>
  </iact:action>
  <iact:action type="add" startTime="35608">
    <iact:property name="dataType"/>
    <iact:actionData xml:id="d22">
      <inkml:trace xmlns:inkml="http://www.w3.org/2003/InkML" xml:id="stk19" contextRef="#ctx0" brushRef="#br0">12445 15867 643 0,'0'0'0'18,"0"0"208"-18,0 0-208 1,0 0 177 0,0 0-177 1,0 0 81 0,0 0-81 1,0 0 19 0,0 0-19-1,0 0 6 0,0 0-6 1,0 0 0 0,0 0 0 0,48-132-12-1,-48 132 12 0,0-15-108 0,0 15 108 0,0 0-266 1,0 0 266-1,0 0-476 2,0 0 476 1</inkml:trace>
    </iact:actionData>
  </iact:action>
  <iact:action type="add" startTime="35887">
    <iact:property name="dataType"/>
    <iact:actionData xml:id="d23">
      <inkml:trace xmlns:inkml="http://www.w3.org/2003/InkML" xml:id="stk20" contextRef="#ctx0" brushRef="#br0">12695 16438 449 0,'0'0'0'6,"0"0"186"-5,0 0-186-1,0 0 187 0,0 0-187 2,0 0 134 17,0 0-134-18,0 0 77-1,0 0-77 2,0 0 64 1,0 0-64-1,0 0 51-1,0 0-51-1,88-129 45 14,-88 129-45-14,19-41 45 0,-19 41-45 0,10-36 32 14,-10 36-32-14,16-29 20 0,-16 29-20 0,10-26 14 22,-10 26-14-22,3-7 6 0,-3 7-6 0,5-12 2 0,-5 12-2 0,0 0 4 16,0 0-4-16,0 0 2 0,0 0-2 0,6 0 9 16,-6 0-9-16,6 0 43 0,-6 0-43 0,21 0 48 16,-21 0-48-16,25 19 3 0,-25-19-3 0,26 26 5 18,-26-26-5-18,26 29 3 0,-26-29-3 0,24 29 1 0,-24-29-1 0,27 30 1 17,-27-30-1-17,19 26 1 0,-19-26-1 0,15 15-1 16,-15-15 1-16,7 25 1 0,-7-25-1 0,3 27-1 13,-3-27 1-13,0 24-15 0,0-24 15 0,0 37-22 15,0-37 22-15,0 33-54 0,0-33 54 0,0 29-85 17,0-29 85-17,-8 6-140 0,8-6 140 0,-9 0-342 15,9 0 342-15</inkml:trace>
    </iact:actionData>
  </iact:action>
  <iact:action type="add" startTime="37060">
    <iact:property name="dataType"/>
    <iact:actionData xml:id="d24">
      <inkml:trace xmlns:inkml="http://www.w3.org/2003/InkML" xml:id="stk21" contextRef="#ctx0" brushRef="#br0">14416 15621 491 0,'0'0'0'34,"0"0"391"-34,0 0-391 1,0 0 164 4,0 0-164-3,0 0 136-2,0 0-136 0,0 0 88 0,0 0-88 0,0 0 52 0,0 0-52 0,0 0 40 0,0 0-40 0,0 0 51 0,0 0-51 0,-63 8 30 0,63-8-30 0,-53-11 11 0,53 11-11 0,-49 0 10 0,49 0-10 0,-51 0 5 0,51 0-5 0,-48 0 10 0,48 0-10 0,-45 11 9 0,45-11-9 0,-41 25 13 8,41-25-13-6,-35 33 20 16,35-33-20-17,-26 30 11-1,26-30-11 0,-22 33 6 0,22-33-6 0,-19 27 4 6,19-27-4-6,-12 24 5 17,12-24-5-17,-3 24 1 0,3-24-1 0,0 13 8 6,0-13-8-6,0 22 8 29,0-22-8-29,0 31 12 0,0-31-12 0,0 24 5 0,0-24-5 0,0 26 2 0,0-26-2 0,15 33 0 10,-15-33 0-10,24 31 3 20,-24-31-3-20,34 33 1 0,-34-33-1 0,41 33 0 0,-41-33 0 0,41 25 0 20,-41-25 0-20,44 33 1 0,-44-33-1 0,36 29 3 0,-36-29-3 0,31 34 1 8,-31-34-1-8,17 33 2 11,-17-33-2-11,12 36 1 21,-12-36-1-21,7 33 0 0,-7-33 0 0,0 33 1 0,0-33-1 0,0 30 1 17,0-30-1-17,0 27 0 0,0-27 0 0,-26 32 0 13,26-32 0-13,-46 22 0 0,46-22 0 0,-46 27 0 23,46-27 0-23,-48 6 0 0,48-6 0 0,-48 3 0 0,48-3 0 0,-35 4-1 15,35-4 1-13,-31 0 0-1,31 0 0-1,-26 0-3 6,26 0 3-6,-18 0-4 6,18 0 4-6,-18 0-34 14,18 0 34-14,-8 0-138 0,8 0 138 0,0-13-205 13,0 13 205-13,0-20-394 0,0 20 394 0</inkml:trace>
    </iact:actionData>
  </iact:action>
  <iact:action type="add" startTime="37687">
    <iact:property name="dataType"/>
    <iact:actionData xml:id="d25">
      <inkml:trace xmlns:inkml="http://www.w3.org/2003/InkML" xml:id="stk22" contextRef="#ctx0" brushRef="#br0">14531 16040 273 0,'0'0'0'1,"0"0"493"-1,0 0-493 0,0 0 181 0,0 0-181 0,0 0 123 0,0 0-123 0,0 0 63 0,0 0-63 0,0 0 40 18,0 0-40-18,0 0 26 0,0 0-26 0,3 225 24 13,-3-225-24-13,0 41 31 0,0-41-31 0,0 28 13 17,0-28-13-17,12 23 12 0,-12-23-12 0,31 8 7 14,-31-8-7-14,42 0 10 0,-42 0-10 0,40 0 2 15,-40 0-2-15,37 0 0 0,-37 0 0 0,32-26-1 21,-32 26 1-21,26-38-2 0,-26 38 2 0,19-43-6 0,-19 43 6 0,17-48-11 17,-17 48 11-17,12-40-8 0,-12 40 8 0,5-26-2 10,-5 26 2-10,3-19 0 17,-3 19 0-17,0 0 0 0,0 0 0 0,0 0 2 17,0 0-2-17,0 0 3 0,0 0-3 0,0 4 23 0,0-4-23 0,0 41 16 10,0-41-16-10,0 50 8 26,0-50-8-25,-3 56 21-1,3-56-21 0,-12 51 23 0,12-51-23 0,-5 41 20 0,5-41-20 0,-2 30 10 12,2-30-10-12,0 18 5 11,0-18-5-11,0 7 0 0,0-7 0 0,0 0-3 17,0 0 3-17,0 0-30 0,0 0 30 0,0 0-84 21,0 0 84-21,2-39-115 0,-2 39 115 0,5-24-229 0,-5 24 229 0,0-18-425 11,0 18 425-11</inkml:trace>
    </iact:actionData>
  </iact:action>
  <iact:action type="add" startTime="38215">
    <iact:property name="dataType"/>
    <iact:actionData xml:id="d26">
      <inkml:trace xmlns:inkml="http://www.w3.org/2003/InkML" xml:id="stk23" contextRef="#ctx0" brushRef="#br0">14911 16390 485 0,'0'0'0'11,"0"0"250"-11,0 0-250 0,0 0 147 2,0 0-147 1,0 0 102 0,0 0-102-3,0 0 39 0,0 0-39 0,0 0 37 0,0 0-37 1,0 0 19-1,0 0-19 2,56-125 22-2,-56 125-22 0,16-62 19 0,-16 62-19 0,19-59 17 1,-19 59-17-1,22-67 13 0,-22 67-13 0,22-48 11 0,-22 48-11 0,19-33 8 0,-19 33-8 0,13-24 11 0,-13 24-11 0,7-9 11 0,-7 9-11 0,4 0 13 11,-4 0-13-11,0 0 16 11,0 0-16-11,0 0 25 0,0 0-25 0,0 15 44 10,0-15-44-10,0 51 25 19,0-51-25-19,0 56 0 0,0-56 0 0,0 59 0 0,0-59 0 0,0 36 3 12,0-36-3-12,0 30 0 18,0-30 0-18,0 15 1 0,0-15-1 0,0 7 1 0,0-7-1 0,0 0 0 13,0 0 0-13,0 0 0 3,0 0 0-3,0 0 0 16,0 0 0-16,18-4-31 0,-18 4 31 0,24-41-32 9,-24 41 32-9,33-43-11 21,-33 43 11-21,23-40-10 0,-23 40 10 0,24-33-2 0,-24 33 2 0,12-19 0 16,-12 19 0-16,17 0 0 0,-17 0 0 0,11 0 2 13,-11 0-2-13,8 10 8 1,-8-10-8-1,7 48 14 16,-7-48-14-16,0 52 3 0,0-52-3 0,0 56 5 15,0-56-5-15,0 58 4 0,0-58-4 0,0 41 8 18,0-41-8-18,0 40 6 0,0-40-6 0,0 27 1 6,0-27-1-5,0 17 2 9,0-17-2-8,0 11 0-2,0-11 0 0,0 4 0 12,0-4 0-11,0 0-3-1,0 0 3 1,0 0-25 12,0 0 25-13,0 0-70 0,0 0 70 0,0 0-178 15,0 0 178-15,7-18-352 0,-7 18 352 0</inkml:trace>
    </iact:actionData>
  </iact:action>
  <iact:action type="add" startTime="38773">
    <iact:property name="dataType"/>
    <iact:actionData xml:id="d27">
      <inkml:trace xmlns:inkml="http://www.w3.org/2003/InkML" xml:id="stk24" contextRef="#ctx0" brushRef="#br0">15472 16432 350 0,'0'0'0'14,"0"0"146"-13,0 0-146 0,0 0 101 3,0 0-101-1,0 0 133-2,0 0-133 2,0 0 64-1,0 0-64-1,0 0 57-1,0 0-57 0,33-214 41 0,-33 214-41 0,17-60 16 0,-17 60-16 0,17-54 11 0,-17 54-11 0,17-56 3 0,-17 56-3 0,15-43 0 0,-15 43 0 1,11-33 1-1,-11 33-1 0,8-15 2 0,-8 15-2 0,7-16 1 6,-7 16-1-6,3 0 3 8,-3 0-3-8,0 0 40 19,0 0-40-19,0 0 77 0,0 0-77 0,0 49 65 0,0-49-65 0,0 58 3 16,0-58-3-16,0 62 2 0,0-62-2 0,0 60 3 5,0-60-3-5,0 40 1 26,0-40-1-26,0 22 1 0,0-22-1 0,0 11 1 0,0-11-1 0,0 0 0 14,0 0 0-14,0 0 0 0,0 0 0 0,0 0-2 18,0 0 2-18,19-25-27 0,-19 25 27 0,33-41-8 14,-33 41 8-14,30-48-2 0,-30 48 2 0,24-33 0 16,-24 33 0-16,28-25 1 0,-28 25-1 0,18-9 0 16,-18 9 0-16,14 0 1 0,-14 0-1 0,15 0 4 18,-15 0-4-18,7 9 16 0,-7-9-16 0,4 33 8 0,-4-33-8 0,0 40 2 12,0-40-2-12,0 48 8 17,0-48-8-17,0 51 4 0,0-51-4 0,0 48 7 0,0-48-7 0,0 51 8 18,0-51-8-18,0 48 4 0,0-48-4 0,0 42 0 14,0-42 0-14,0 17 1 0,0-17-1 0,0 16-1 18,0-16 1-18,0 0 0 0,0 0 0 0,0 0-35 12,0 0 35-12,0 0-136 0,0 0 136 0,0-24-342 21,0 24 342-21,11-25-446 0,-11 25 446 0</inkml:trace>
    </iact:actionData>
  </iact:action>
  <iact:action type="add" startTime="39315">
    <iact:property name="dataType"/>
    <iact:actionData xml:id="d28">
      <inkml:trace xmlns:inkml="http://www.w3.org/2003/InkML" xml:id="stk25" contextRef="#ctx0" brushRef="#br0">16218 16220 348 0,'0'0'0'29,"0"0"92"-26,0 0-92 2,0 0 70-4,0 0-70 0,0 0 93 0,0 0-93-1,0 0 126 0,0 0-126 0,0 0 94 0,0 0-94 0,0 0 91 0,0 0-91 0,-114-43 83 0,114 43-83 0,-36 0 77 0,36 0-77 0,-29 26 59 0,29-26-59 0,-21 25 36 0,21-25-36 0,-8 30 21 0,8-30-21 0,-9 26 17 0,9-26-17 0,0 33 11 0,0-33-11 0,0 33 2 0,0-33-2 0,0 34 0 33,0-34 0-33,9 28-10 1,-9-28 10 3,29 22-17-4,-29-22 17 0,26 11-30 0,-26-11 30 0,29 0-26 0,-29 0 26 0,25 0-21 9,-25 0 21-9,26-22-12 17,-26 22 12-17,22-48-2 0,-22 48 2 0,22-51 0 18,-22 51 0-17,15-48-1-1,-15 48 1 0,11-33-2 0,-11 33 2 0,3-23-1 13,-3 23 1-13,5-2 0 0,-5 2 0 0,0 0 0 12,0 0 0-11,0 0 0 20,0 0 0-21,0 0 4 0,0 0-4 0,0 0 15 0,0 0-15 1,0 25 9 11,0-25-9-12,0 15 2 0,0-15-2 0,0 10 9 15,0-10-9-15,0 16 6 1,0-16-6-1,0 17 4 14,0-17-4-13,0 26 0-1,0-26 0 0,0 33 2 15,0-33-2-15,0 38-2 0,0-38 2 0,0 34-1 17,0-34 1-17,0 33-1 0,0-33 1 0,0 9-4 30,0-9 4-30,0 0-28 0,0 0 28 0,0 0-86 0,0 0 86 0,0-3-239 0,0 3 239 0,0-37-289 19,0 37 289-19</inkml:trace>
    </iact:actionData>
  </iact:action>
  <iact:action type="add" startTime="39839">
    <iact:property name="dataType"/>
    <iact:actionData xml:id="d29">
      <inkml:trace xmlns:inkml="http://www.w3.org/2003/InkML" xml:id="stk26" contextRef="#ctx0" brushRef="#br0">16641 15269 386 0,'0'0'0'1,"0"0"134"-1,0 0-134 0,0 0 148 0,0 0-148 0,0 0 105 0,0 0-105 0,0 0 59 0,0 0-59 0,0 0 68 0,0 0-68 0,0 0 43 6,0 0-43-6,16 162 49 11,-16-162-49-11,0 68 42 0,0-68-42 0,0 89 58 17,0-89-58-17,0 96 54 0,0-96-54 0,0 102 49 15,0-102-49-15,-4 114 38 0,4-114-38 0,-19 107 32 17,19-107-32-17,-12 103 27 0,12-103-27 1,-13 77 7 11,13-77-7-12,-7 66 2 0,7-66-2 0,-9 45 0 21,9-45 0-21,0 26 3 0,0-26-3 0,-3 10 0 0,3-10 0 0,0 5-2 13,0-5 2-12,0 0-11-1,0 0 11 0,0 0-71 16,0 0 71-16,0-12-140 0,0 12 140 0,7-26-240 15,-7 26 240-15,8-25-454 0,-8 25 454 0</inkml:trace>
    </iact:actionData>
  </iact:action>
  <iact:action type="add" startTime="40097">
    <iact:property name="dataType"/>
    <iact:actionData xml:id="d30">
      <inkml:trace xmlns:inkml="http://www.w3.org/2003/InkML" xml:id="stk27" contextRef="#ctx0" brushRef="#br0">16822 15981 447 0,'0'0'0'1,"0"0"219"-1,0 0-219 0,0 0 115 0,0 0-115 0,0 0 130 14,0 0-130-14,0 0 155 0,0 0-155 0,0 0 84 12,0 0-84-12,0 0 56 18,0 0-56-18,-200-48 48 0,200 48-48 0,-51-7 11 0,51 7-11 0,-42-2 6 17,42 2-6-17,-38-9 3 0,38 9-3 0,-32 0 0 16,32 0 0-16,-28 0 0 0,28 0 0 0,-17 0-11 13,17 0 11-13,-15-7-69 0,15 7 69 0,0 0-141 16,0 0 141-16,0-3-339 0,0 3 339 0</inkml:trace>
    </iact:actionData>
  </iact:action>
  <iact:action type="add" startTime="40551">
    <iact:property name="dataType"/>
    <iact:actionData xml:id="d31">
      <inkml:trace xmlns:inkml="http://www.w3.org/2003/InkML" xml:id="stk28" contextRef="#ctx0" brushRef="#br0">17027 16185 488 0,'0'0'0'7,"0"0"170"-7,0 0-170 0,0 0 142 0,0 0-142 2,0 0 142 1,0 0-142-2,0 0 99-1,0 0-99 0,0 0 73 0,0 0-73 0,0 0 59 0,0 0-59 0,36 121 48 1,-36-121-48-1,0 44 34 0,0-44-34 0,0 34 12 0,0-34-12 0,0 24 1 6,0-24-1-6,0 15 0 9,0-15 0-9,0 9-10 7,0-9 10-7,-9 0-95 15,9 0 95-15,-8 0-315 0,8 0 315 0,-4-27-633 10,4 27 633-10</inkml:trace>
    </iact:actionData>
  </iact:action>
  <iact:action type="add" startTime="40695">
    <iact:property name="dataType"/>
    <iact:actionData xml:id="d32">
      <inkml:trace xmlns:inkml="http://www.w3.org/2003/InkML" xml:id="stk29" contextRef="#ctx0" brushRef="#br0">17112 15761 653 0,'0'0'0'4,"0"0"161"-4,0 0-161 0,0 0 165 0,0 0-165 0,0 0 72 8,0 0-72-8,0 0 30 23,0 0-30-23,0 0 2 1,0 0-2-1,0 0 0 0,0 0 0 0,67-115-35 9,-134 230 35-5,134-230-183-3,-67 115 183-1,0 0-383 23,0 0 383-21</inkml:trace>
    </iact:actionData>
  </iact:action>
  <iact:action type="add" startTime="40941">
    <iact:property name="dataType"/>
    <iact:actionData xml:id="d33">
      <inkml:trace xmlns:inkml="http://www.w3.org/2003/InkML" xml:id="stk30" contextRef="#ctx0" brushRef="#br0">17510 16029 178 0,'0'0'0'0,"0"0"428"0,0 0-428 0,0 0 138 10,0 0-138-7,0 0 108-1,0 0-108-1,0 0 27 7,0 0-27-6,0 0 26 2,0 0-26-4,0 0 73 9,0 0-73-9,-67 44 84 1,67-44-84-1,-39 12 73 11,39-12-73-11,-36 25 45 16,36-25-45-16,-39 27 48 0,39-27-48 0,-33 33 51 20,33-33-51-18,-29 48 25-2,29-48-25 0,-22 47 11 0,22-47-11 0,-12 52 12 12,12-52-12-12,0 51 9 0,0-51-9 0,0 44 2 17,0-44-2-17,0 37 3 0,0-37-3 0,23 25 2 7,-23-25-2-7,40 15 0 21,-40-15 0-21,52 0 0 1,-52 0 0-1,51 0 0 0,-51 0 0 0,53 0-3 18,-53 0 3-18,39-24 0 0,-39 24 0 0,31-49 1 13,-31 49-1-13,17-56 0 0,-17 56 0 0,12-59-2 16,-12 59 2-16,1-58-4 0,-1 58 4 0,0-48 0 15,0 48 0-15,0-41-9 0,0 41 9 0,0-17-42 14,0 17 42-14,0-19-84 0,0 19 84 0,-13-4-130 16,13 4 130-16,-14 0-220 0,14 0 220 0,-8 0-413 21,8 0 413-21</inkml:trace>
    </iact:actionData>
  </iact:action>
  <iact:action type="add" startTime="41421">
    <iact:property name="dataType"/>
    <iact:actionData xml:id="d34">
      <inkml:trace xmlns:inkml="http://www.w3.org/2003/InkML" xml:id="stk31" contextRef="#ctx0" brushRef="#br0">17653 16471 580 0,'0'0'0'2,"0"0"124"0,0 0-124-2,0 0 124 0,0 0-124 0,0 0 69 0,0 0-69 0,0 0 49 0,0 0-49 0,0 0 40 0,0 0-40 0,106-220 26 0,-106 220-26 0,27-48 25 0,-27 48-25 0,26-45 14 7,-26 45-14-7,22-29 30 20,-22 29-30-20,24-15 34 0,-24 15-34 0,27-4 32 20,-27 4-32-18,22 0 26-2,-22 0-26 0,19 0 25 0,-19 0-25 0,17 19 4 9,-17-19-4-9,12 58 0 18,-12-58 0-18,4 71-4 0,-4-71 4 0,0 74-14 0,0-74 14 0,0 73-10 16,0-73 10-15,0 60-13 0,0-60 13-1,0 39-40 5,0-39 40-5,-9 15-95 7,9-15 95-7,-7 0-211 13,7 0 211-12,-3 0-443-1,3 0 443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1T00:31:51.3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594">
    <iact:property name="dataType"/>
    <iact:actionData xml:id="d0">
      <inkml:trace xmlns:inkml="http://www.w3.org/2003/InkML" xml:id="stk0" contextRef="#ctx0" brushRef="#br0">2888 7902 25 0,'0'0'0'13,"0"0"165"-13,0 0-165 0,0 0 111 0,0 0-111 0,0 0 84 0,0 0-84 0,0 0 68 2,0 0-68 0,0 0 116 0,0 0-116-2,0 0 152 1,0 0-152-1,0 0 143 0,0 0-143 0,12-4 123 0,-12 4-123 0,0 0 100 0,0 0-100 0,0 0 91 0,0 0-91 0,0 0 80 1,0 0-80-1,2 0 78 39,-2 0-78-38,7 0 87-1,-7 0-87 0,17 0 71 0,-17 0-71 0,17 0 57 1,-17 0-57 1,31 0 50 2,-31 0-50-2,36 0 53 0,-36 0-53-2,47 0 45 1,-47 0-45-1,58 0 52 46,-58 0-52-46,72 0 40 0,-72 0-40 0,80 0 29 1,-80 0-29-1,99 0 36 0,-99 0-36 0,111 0 21 0,-111 0-21 0,121 4 19 0,-121-4-19 0,118 3 13 7,-118-3-13-7,109 5 20 11,-109-5-20-10,108 7 15-1,-108-7-15 0,105 7 27 49,-105-7-27-49,105 11 15 3,-105-11-15-2,109 8 13 0,-109-8-13 0,116 7 7-1,-116-7-7 0,114 3 8 0,-114-3-8 0,113 0 7 0,-113 0-7 0,111 0 4 1,-111 0-4-1,99 4 1 6,-99-4-1-6,92 4 2 15,-92-4-2-15,92 4 8 0,-92-4-8 0,89 12 2 10,-89-12-2-10,83 6 9 57,-83-6-9-53,82 11 0-1,-82-11 0-2,70 7 0 1,-70-7 0-2,62 4 0 1,-62-4 0-1,52 0 0 0,-52 0 0 0,40 0 0 0,-40 0 0 0,27 0 0 1,-27 0 0 5,20 0 0-5,-20 0 0-1,9 0 0 0,-9 0 0 0,3 0 0 0,-3 0 0 5,0 0 0-3,0 0 0-1,0 0 0 13,0 0 0-12,0 0 0-1,0 0 0 0,0 0 0 0,0 0 0-1,0 0 0 47,0 0 0-44,0 0 0 0,0 0 0 0,0 0 0-1,0 0 0 0,-22 0-7 0,22 0 7-2,-73 0-1 0,73 0 1 0,-104 0-4 0,104 0 4 1,-135-11 0 2,135 11 0 0,-138-15-2-1,138 15 2-2,-157-11-1 2,157 11 1-1,-173-11-2-1,173 11 2 0,-189-7 0 7,189 7 0-7,-198 0-3 46,198 0 3-46,-188 0 0 0,188 0 0 0,-175 0 3 0,175 0-3 0,-162 0 0 0,162 0 0 0,-132 3 0 0,132-3 0 0,-111 8 0 0,111-8 0 0,-88 7 0 44,88-7 0-44,-62 4 0 0,62-4 0 0,-41 0 0 1,41 0 0-1,-19 5 0 0,19-5 0 0,-3 0 0 0,3 0 0 0,0 0 0 0,0 0 0 0,0 0 0 50,0 0 0-49,0 0 0-1,0 0 0 0,51 0-1 0,-51 0 1 0,96-5-1 0,-96 5 1 0,138-22 0 0,-138 22 0 0,182-19 0 1,-182 19 0-1,198-14 0 0,-198 14 0 1,202-15 1 44,-202 15-1-45,203-11 3 0,-203 11-3 0,181-7 1 0,-181 7-1 0,148 0 2 1,-148 0-2-1,132 0 1 0,-132 0-1 0,102 0 5 0,-102 0-5 0,80 0 3 43,-80 0-3-43,63 0 0 0,-63 0 0 0,48 3 3 0,-48-3-3 0,29 8 0 0,-29-8 0 0,15 0 0 0,-15 0 0 0,7 3 0 0,-7-3 0 0,0 0 0 39,0 0 0-39,0 0 0 0,0 0 0 0,0 12 0 0,0-12 0 0,-77 14 0 0,77-14 0 0,-124 11-4 0,124-11 4 0,-178 15 0 6,178-15 0-6,-198 0-4 34,198 0 4-34,-203 0-2 0,203 0 2 1,-192 0-1 1,192 0 1-2,-168 0 0 0,168 0 0 0,-140-7 0 1,140 7 0-1,-110 0 2 38,110 0-2-38,-87 0 1 0,87 0-1 0,-64 0 1 0,64 0-1 0,-32 0 1 0,32 0-1 0,-12 0 1 0,12 0-1 0,0 0 1 5,0 0-1-5,0 0 4 37,0 0-4-37,56 0 0 0,-56 0 0 0,99 29 0 0,-99-29 0 0,135 40 0 0,-135-40 0 0,149 40 0 1,-149-40 0-1,134 33 0 39,-134-33 0-39,118 39 0 0,-118-39 0 0,99 29 0 0,-99-29 0 0,67 18 0 0,-67-18 0 0,37 15 0 0,-37-15 0 0,15 4 0 44,-15-4 0-44,0 2 0 0,0-2 0 0,0 0 0 0,0 0 0 0,0 4 0 0,0-4 0 0,-52 0 0 0,52 0 0 0,-106 0-3 0,106 0 3 0,-147 0-1 39,147 0 1-39,-162-10 0 0,162 10 0 0,-147-27 0 0,147 27 0 1,-123-21 0-1,123 21 0 0,-85-14 0 0,85 14 0 0,-46-13 0 5,46 13 0-5,-22 0 4 40,22 0-4-40,-4 0 0 0,4 0 0 0,0 0 0 0,0 0 0 0,0 0 0 0,0 0 0 0,62 0 0 0,-62 0 0 0,107 0 0 42,-107 0 0-42,140 19 0 0,-140-19 0 0,144 27 0 0,-144-27 0 0,128 21 0 0,-128-21 0 0,102 14 0 0,-102-14 0 0,63 7 0 0,-63-7 0 0,34 8 0 39,-34-8 0-39,10 0 0 0,-10 0 0 0,0 0 0 0,0 0 0 0,0 4 0 0,0-4 0 0,-3 8 0 0,3-8 0 0,-70 10 0 39,70-10 0-39,-99 11 0 0,99-11 0 0,-121 16 0 0,121-16 0 0,-108 6 0 0,108-6 0 0,-83 9 0 0,83-9 0 0,-56 6 0 4,56-6 0-4,-30 4 0 38,30-4 0-38,-6 0 0 0,6 0 0 0,0 0 0 0,0 0 0 0,0 4 0 0,0-4 0 0,18 6 0 0,-18-6 0 0,74 13 0 8,-74-13 0-8,99 10 0 34,-99-10 0-34,106 7 0 0,-106-7 0 0,87 0 0 0,-87 0 0 0,61 0 0 0,-61 0 0 0,31 0 0 40,-31 0 0-40,17 0 0 1,-17 0 0-1,0 0 0 0,0 0 0 0,0 0 0 0,0 0 0 0,-10 16 0 0,10-16 0 0,-57 17 0 0,57-17 0 0,-85 31 0 45,85-31 0-45,-106 33-51 1,106-33 51-1,-111 28-128 0,111-28 128 0,-48 12-238 0,48-12 238 0,-35 11-392 1,35-11 392-1</inkml:trace>
    </iact:actionData>
  </iact:action>
  <iact:action type="add" startTime="14855">
    <iact:property name="dataType"/>
    <iact:actionData xml:id="d1">
      <inkml:trace xmlns:inkml="http://www.w3.org/2003/InkML" xml:id="stk1" contextRef="#ctx0" brushRef="#br0">1656 15819 385 0,'0'0'0'3,"0"0"243"-3,0 0-243 0,0 0 138 0,0 0-138 0,0 0 130 0,0 0-130 0,0 0 76 0,0 0-76 0,0 0 44 0,0 0-44 0,0 0 44 1,0 0-44-1,0 0 47 5,0 0-47-5,0 0 38 62,0 0-38-62,0 0 15 0,0 0-15 0,16 41 31 0,-16-41-31 0,0 31 26 1,0-31-26-1,0 24 26 0,0-24-26 0,0 30 31 0,0-30-31 0,0 27 22 0,0-27-22 0,0 24 30 0,0-24-30 0,0 18 26 76,0-18-26-76,0 24 25 1,0-24-25-1,0 10 19 0,0-10-19 0,0 7 13 0,0-7-13 0,0 7 7 0,0-7-7 0,0 0 6 0,0 0-6 0,0 0 5 0,0 0-5 0,0 0 5 0,0 0-5 0,0 0 8 0,0 0-8 0,0 0 11 0,0 0-11 0,13 0 4 3,-13 0-4-3,24 0 4 67,-24 0-4-66,28 0 9-1,-28 0-9 0,29 0 14 1,-29 0-14-1,36 0 16 0,-36 0-16 0,42 0 17 0,-42 0-17 0,43-18 14 0,-43 18-14 0,49-15 14 0,-49 15-14 0,48-15 19 0,-48 15-19 0,48-7 23 1,-48 7-23-1,46-11 23 8,-46 11-23-6,53 0 24 4,-53 0-24-6,51-6 25 7,-51 6-25-7,56 0 24 59,-56 0-24-59,58-12 19 0,-58 12-19 0,63-4 18 0,-63 4-18 0,58-8 20 1,-58 8-20 1,60-3 21-1,-60 3-21 0,51 0 19-1,-51 0-19 0,48 0 14 0,-48 0-14 0,48 0 11 0,-48 0-11 0,48 0 7 1,-48 0-7-1,46 0 5 60,-46 0-5-59,53 0 4-1,-53 0-4 1,53 0 8-1,-53 0-8 0,54 0 8 0,-54 0-8 0,55 0 7 0,-55 0-7 0,51 0 7 0,-51 0-7 0,44-6 10 0,-44 6-10 0,48-9 7 0,-48 9-7 0,46 0 9 5,-46 0-9-5,46 0 11 60,-46 0-11-60,46 0 11 0,-46 0-11 0,50 0 10 0,-50 0-10 0,51 0 9 0,-51 0-9 0,48 0 6 0,-48 0-6 0,56 0 5 0,-56 0-5 0,55 0 5 0,-55 0-5 0,46 15 1 0,-46-15-1 0,49 9 2 10,-49-9-2-10,41 6 2 59,-41-6-2-59,36 12 7 0,-36-12-7 0,41 10 5 0,-41-10-5 0,39 11 3 0,-39-11-3 0,50 18 4 0,-50-18-4 0,42 15 2 0,-42-15-2 0,50 18 3 0,-50-18-3 0,43 15 3 0,-43-15-3 0,47 11 6 66,-47-11-6-65,48 16 8-1,-48-16-8 0,53 10 7 0,-53-10-7 0,55 7 4 0,-55-7-4 0,51 16 3 0,-51-16-3 0,51 0 1 0,-51 0-1 0,56 7 1 0,-56-7-1 0,55 3 1 0,-55-3-1 0,51 0 2 0,-51 0-2 0,55 5 1 5,-55-5-1-5,49 0 5 10,-49 0-5-10,46 2 4 54,-46-2-4-53,53 0 6-1,-53 0-6 0,44 8 12 0,-44-8-12 0,43 8 8 0,-43-8-8 0,48 7 7 1,-48-7-7 2,44 0 7-2,-44 0-7-1,48 0 0 0,-48 0 0 1,53 0 0-1,-53 0 0 0,51 0 0 6,-51 0 0-6,55 0 0 9,-55 0 0-9,54 0 0 51,-54 0 0-50,60 3 0-1,-60-3 0 0,58 0 0 0,-58 0 0 0,60 0 0 0,-60 0 0 0,58 0 0 0,-58 0 0 0,63 5 0 0,-63-5 0 0,60 0 0 0,-60 0 0 0,61 0 0 67,-61 0 0-67,53 0 0 1,-53 0 0-1,58 0 0 0,-58 0 0 0,51 0 0 0,-51 0 0 0,48 2 0 0,-48-2 0 0,55 0 0 0,-55 0 0 0,56 5 0 0,-56-5 0 0,54 3 0 0,-54-3 0 0,55 8 0 0,-55-8 0 0,56 0 0 6,-56 0 0-6,50 0 0 59,-50 0 0-59,60 0 0 1,-60 0 0-1,56 0 0 0,-56 0 0 0,54 0 0 0,-54 0 0 0,60 0 0 0,-60 0 0 0,58 0 0 0,-58 0 0 1,53 0 0-1,-53 0 0 0,65 0 0 0,-65 0 0 0,60 0 0 74,-60 0 0-74,53 7 0 0,-53-7 0 0,59 0 0 0,-59 0 0 0,53 8 0 0,-53-8 0 0,51 0 0 0,-51 0 0 0,48 2 0 0,-48-2 0 0,48 8 0 0,-48-8 0 0,51 4 0 0,-51-4 0 1,55 11 0-1,-55-11 0 0,63 0 0 0,-63 0 0 0,66 0 0 8,-66 0 0-8,70 0 0 65,-70 0 0-64,70 0 0-1,-70 0 0 0,65 0 0 0,-65 0 0 0,63 0 0 0,-63 0 0 0,51 0 0 0,-51 0 0 0,45 0 0 0,-45 0 0 0,37 0 0 0,-37 0 0 0,33 0 0 0,-33 0 0 0,31 0 0 0,-31 0 0 0,39 0 0 7,-39 0 0 48,37 0 0-54,-37 0 0-1,43 0 0 0,-43 0 0 0,44 0 0 0,-44 0 0 0,45 0 0 0,-45 0 0 0,44 0 0 0,-44 0 0 0,44 0 0 0,-44 0 0 0,45 0 0 0,-45 0 0 0,44 0 0 4,-44 0 0-4,44 0 0 9,-44 0 0-9,52 0 0 46,-52 0 0-46,51 0 0 0,-51 0 0 0,56 0 0 0,-56 0 0 0,62 0 0 0,-62 0 0 0,63 0 0 0,-63 0 0 0,73-11 0 0,-73 11 0 0,73-12 0 57,-73 12 0-57,77-10 0 0,-77 10 0 0,77-18 0 0,-77 18 0 0,67-15 0 0,-67 15 0 0,63-15 0 0,-63 15 0 0,54-15 0 0,-54 15 0 0,52-3 0 0,-52 3 0 0,47-15 0 0,-47 15 0 0,57-8 0 53,-57 8 0-53,53-11 0 0,-53 11 0 0,64-14 0 0,-64 14 0 0,70-11 0 0,-70 11 0 0,77-12 0 0,-77 12 0 0,84-11 0 3,-84 11 0-3,85-7 0 0,-85 7 0 0,77-3 0 2,-77 3 0-2,73-4 0 48,-73 4 0-48,63-4 0 0,-63 4 0 0,55-4 0 0,-55 4 0 0,55-2 0 0,-55 2 0 0,56 0 0 0,-56 0 0 0,51 0 0 0,-51 0 0 0,51 0 0 6,-51 0 0-6,53 0 0 44,-53 0 0-43,39 0 0-1,-39 0 0 0,41 0 0 0,-41 0 0 0,28 0 0 0,-28 0 0 0,32 0 0 0,-32 0 0 0,20 0 0 0,-20 0 0 0,19 0 0 53,-19 0 0-53,14 0 0 0,-14 0 0 0,8 0 0 0,-8 0 0 0,7 0 0 0,-7 0 0 0,5 0 0 0,-5 0 0 0,0 0 0 0,0 0 0 0,0 0 0 0,0 0 0 0,0 0 0 49,0 0 0-49,0 0 0 3,0 0 0-3,0 0 0 0,0 0 0 0,0 0 0 0,0 0 0 0,0 0 0 0,0 0 0 0,0 0 0 0,0 0 0 0,0 0 0 1,0 0 0-1,0 0 0 5,0 0 0-5,0-24 0 44,0 24 0-43,4-40 0 0,-4 40 0-1,3-59 0 0,-3 59 0 0,0-66 0 0,0 66 0 0,2-66 0 0,-2 66 0 0,0-48 0 1,0 48 0-1,0-48-29 55,0 48 29-55,0-29-125 0,0 29 125 0,0-22-179 0,0 22 179 0,0 0-289 0,0 0 289 0,0 0-488 0,0 0 488 0</inkml:trace>
    </iact:actionData>
  </iact:action>
  <iact:action type="add" startTime="20352">
    <iact:property name="dataType" value="strokeEraser"/>
    <iact:actionData xml:id="d2">
      <inkml:trace xmlns:inkml="http://www.w3.org/2003/InkML" xml:id="stk2" contextRef="#ctx0" brushRef="#br1">20104 28144 533 0,'0'0'0'2,"0"0"140"-2,0 0-140 1,0 0 11-1,0 0-11 0,0 0 49 8,0 0-49-8,0 0 28 9,0 0-28-9,0 0 0 7,0 0 0-7,0 0-5 67,0 0 5-64,20-57-95-1,-20 57 95 0,0 0-270-1,0 0 270 0</inkml:trace>
    </iact:actionData>
  </iact:action>
  <iact:action type="add" startTime="20543">
    <iact:property name="dataType" value="strokeEraser"/>
    <iact:actionData xml:id="d3">
      <inkml:trace xmlns:inkml="http://www.w3.org/2003/InkML" xml:id="stk3" contextRef="#ctx0" brushRef="#br1">20104 28144 645 0,'0'0'0'2,"7"-147"21"3,-7 147-21-5,0 0 35 0,0 0-35 1,0 0 62 0,0 0-62-1,0 0 0 9,0 0 0-8,0 0-4 8,0 0 4-8,0 0-107-1,0 0 107 0,0 0-316 52,0 0 316-48</inkml:trace>
    </iact:actionData>
  </iact:action>
  <iact:action type="remove" startTime="20746">
    <iact:property name="style" value="instant"/>
    <iact:actionData xml:id="d4" ref="#d1"/>
  </iact:action>
  <iact:action type="add" startTime="20762">
    <iact:property name="dataType" value="strokeEraser"/>
    <iact:actionData xml:id="d5">
      <inkml:trace xmlns:inkml="http://www.w3.org/2003/InkML" xml:id="stk4" contextRef="#ctx0" brushRef="#br1">20203 27898 695 0,'0'0'0'18,"0"0"28"-12,0 0-28-2,0 0 42-2,0 0-42-2,0 0 47 0,0 0-47 0,0 0 5 0,0 0-5 0,0 0 0 0,0 0 0 0,0 0-2 1,0 0 2-1,3 0-27 1,-3 0 27-1,0 0-91 0,0 0 91 0,0 0-166 0,0 0 166 0,0 0-335 15,0 0 335-13</inkml:trace>
    </iact:actionData>
  </iact:action>
  <iact:action type="add" startTime="20909">
    <iact:property name="dataType" value="strokeEraser"/>
    <iact:actionData xml:id="d6">
      <inkml:trace xmlns:inkml="http://www.w3.org/2003/InkML" xml:id="stk5" contextRef="#ctx0" brushRef="#br1">20203 27898 862 0,'0'0'0'3,"54"-64"68"-3,-54 64-68 0,4 0 119 0,-4 0-119 0,0 0 79 1,0 0-79-1,0 0 15 0,0 0-15 0,3 0 0 6,-3 0 0-6,0 0-17 5,0 0 17-5,0 0-80 62,0 0 80-56,0 0-219-3,0 0 219 0,0 0-386 1,0 0 386-1</inkml:trace>
    </iact:actionData>
  </iact:action>
  <iact:action type="add" startTime="23301">
    <iact:property name="dataType"/>
    <iact:actionData xml:id="d7">
      <inkml:trace xmlns:inkml="http://www.w3.org/2003/InkML" xml:id="stk6" contextRef="#ctx0" brushRef="#br0">1546 15768 270 0,'0'0'0'25,"0"0"195"-25,0 0-195 4,0 0 134 0,0 0-134-3,0 0 155 3,0 0-155-3,0 0 104-1,0 0-104 0,0 0 78 0,0 0-78 0,0 0 65 0,0 0-65 0,0 0 51 0,0 0-51 1,15 33 50-1,-15-33-50 0,0 26 37 0,0-26-37 0,0 31 41 0,0-31-41 0,0 24 35 0,0-24-35 0,0 26 29 0,0-26-29 0,0 30 28 66,0-30-28-66,0 25 19 0,0-25-19 0,0 27 11 0,0-27-11 1,-3 15 6 1,3-15-6 2,0 6 8-3,0-6-8-1,0 12 7 0,0-12-7 0,0 6 14 0,0-6-14 0,0 0 13 0,0 0-13 0,0 0 17 0,0 0-17 0,0 0 27 0,0 0-27 0,0 0 20 8,0 0-20-7,0 0 8 63,0 0-8-64,10 9 1 1,-10-9-1 0,25 0 4-1,-25 0-4 0,31 0 5 0,-31 0-5 0,36 0 14 0,-36 0-14 0,37 0 20 0,-37 0-20 0,40 0 25 0,-40 0-25 0,44 0 26 0,-44 0-26 0,48 0 29 0,-48 0-29 1,51 0 20 11,-51 0-20-9,53 0 19-1,-53 0-19-2,53 0 21 64,-53 0-21-64,60 0 23 0,-60 0-23 0,61-9 17 0,-61 9-17 0,65-6 28 0,-65 6-28 0,66-12 23 0,-66 12-23 0,69-4 24 0,-69 4-24 0,66-7 17 0,-66 7-17 0,60-4 18 0,-60 4-18 0,58 0 29 0,-58 0-29 0,56-6 22 6,-56 6-22-6,62 0 15 7,-62 0-15-7,66 0 12 51,-66 0-12-51,67 0 18 1,-67 0-18-1,66 0 11 0,-66 0-11 0,62 0 10 0,-62 0-10 0,63 0 11 0,-63 0-11 0,58 0 9 0,-58 0-9 0,60 0 5 0,-60 0-5 0,54 0 11 57,-54 0-11-57,56 0 8 0,-56 0-8 0,62 0 13 0,-62 0-13 0,60 0 9 0,-60 0-9 0,66 0 8 0,-66 0-8 0,62 0 6 0,-62 0-6 0,59 0 6 0,-59 0-6 0,62 0 3 2,-62 0-3-2,59 0 4 56,-59 0-4-56,57 0 3 1,-57 0-3-1,61 0 2 0,-61 0-2 0,58 0 6 0,-58 0-6 0,58 0 7 0,-58 0-7 0,63 0 4 0,-63 0-4 0,63 0 5 0,-63 0-5 0,58 0 7 4,-58 0-7-4,64 0 4 53,-64 0-4-53,58 0 1 0,-58 0-1 0,53 0 6 0,-53 0-6 0,51 0 3 0,-51 0-3 0,51 0 5 0,-51 0-5 0,48 0 3 0,-48 0-3 0,51 0 8 0,-51 0-8 0,51 0 4 6,-51 0-4-5,53 0 2 47,-53 0-2-48,58 0 5 0,-58 0-5 0,56 0 3 0,-56 0-3 0,58 0 3 0,-58 0-3 0,51 0 0 0,-51 0 0 0,53 0 0 1,-53 0 0-1,48 0 0 2,-48 0 0-2,39 0 0 58,-39 0 0-57,45 0 0 0,-45 0 0 0,41 0 0-1,-41 0 0 0,44 0 0 0,-44 0 0 0,51 6 0 0,-51-6 0 0,55 0 0 0,-55 0 0 0,63 0 0 0,-63 0 0 0,67 0 0 1,-67 0 0-1,69 0 0 62,-69 0 0-62,70 4 0 0,-70-4 0 0,70 0 0 0,-70 0 0 0,65 5 0 1,-65-5 0-1,67 0 0 0,-67 0 0 0,60 0 0 0,-60 0 0 0,58 0 0 0,-58 0 0 0,54 2 0 0,-54-2 0 0,60 0 0 59,-60 0 0-59,54 0 0 0,-54 0 0 0,60 0 0 0,-60 0 0 0,58 0 0 0,-58 0 0 0,60 0 0 0,-60 0 0 0,58 0 0 0,-58 0 0 0,63 0 0 0,-63 0 0 0,63 0 0 0,-63 0 0 0,65-2 0 67,-65 2 0-67,67-5 0 0,-67 5 0 0,76 0 0 0,-76 0 0 0,81 0 0 0,-81 0 0 0,90 0 0 0,-90 0 0 0,94 0 0 0,-94 0 0 0,97 0 0 0,-97 0 0 0,96 0 0 0,-96 0 0 0,95 5 0 0,-95-5 0 0,92 6 0 5,-92-6 0-2,92 3 0 56,-92-3 0-59,88 5 0 0,-88-5 0 0,85 0 0 0,-85 0 0 0,83 0 0 0,-83 0 0 0,86 4 0 0,-86-4 0 0,85 0 0 0,-85 0 0 0,84 0 0 0,-84 0 0 0,82 0 0 1,-82 0 0-1,78 0 0 4,-78 0 0-4,82 0 0 53,-82 0 0-53,78 0 0 0,-78 0 0 0,77-4 0 0,-77 4 0 0,80-5 0 0,-80 5 0 0,79 0 0 0,-79 0 0 0,84 0 0 0,-84 0 0 0,85 0 0 0,-85 0 0 0,75 0 0 60,-75 0 0-60,78 0 0 0,-78 0 0 0,70 0 0 0,-70 0 0 0,60 0 0 0,-60 0 0 0,51 0 0 0,-51 0 0 0,48 0 0 0,-48 0 0 0,44 0 0 0,-44 0 0 0,47 0 0 0,-47 0 0 0,49 0 0 56,-49 0 0-55,49 0 0-1,-49 0 0 0,53 5 0 0,-53-5 0 0,57 0 0 0,-57 0 0 0,54 0 0 0,-54 0 0 0,55 0 0 0,-55 0 0 0,56 0 0 0,-56 0 0 0,48 0 0 3,-48 0 0 52,48 0 0-55,-48 0 0 0,39 0 0 0,-39 0 0 0,41 0 0 0,-41 0 0 0,41 0 0 0,-41 0 0 0,41 0 0 0,-41 0 0 0,42 0 0 0,-42 0 0 0,43 0 0 0,-43 0 0 0,43 0 0 66,-43 0 0-66,36 0 0 0,-36 0 0 0,34 4 0 0,-34-4 0 0,32 0 0 0,-32 0 0 0,26 0 0 0,-26 0 0 0,30 6 0 0,-30-6 0 0,19 0 0 0,-19 0 0 0,17 0 0 0,-17 0 0 0,16 0 0 0,-16 0 0 0,10 0 0 57,-10 0 0-56,5 0 0-1,-5 0 0 1,0 0 0-1,0 0 0 0,0 0 0 0,0 0 0 0,0 0 0 0,0 0 0 0,0 0 0 0,0 0 0 0,0 0 0 0,0 0 0 0,0 0 0 0,0 0 0 0,0 0 0 53,0 0 0-52,0-18 0-1,0 18 0 0,0-45 0 0,0 45 0 0,0-51 0 0,0 51 0 0,0-57 0 0,0 57 0 0,0-60 0 0,0 60 0 0,0-48 0 0,0 48 0 0,0-37 0 58,0 37 0-58,0-22 0 0,0 22 0 0,0-4 0 0,0 4 0 0,0 0-41 0,0 0 41 0,0 0-107 0,0 0 107 1,0 15-169-1,0-15 169 0,0 33-220 0,0-33 220 0,0 48-505 0,0-48 505 0</inkml:trace>
    </iact:actionData>
  </iact:action>
  <iact:action type="add" startTime="25551">
    <iact:property name="dataType"/>
    <iact:actionData xml:id="d8">
      <inkml:trace xmlns:inkml="http://www.w3.org/2003/InkML" xml:id="stk7" contextRef="#ctx0" brushRef="#br0">10454 17494 236 0,'0'0'0'2,"0"0"209"-2,0 0-209 0,0 0 168 0,0 0-168 0,0 0 199 0,0 0-199 1,0 0 177 11,0 0-177-7,0 0 131 0,0 0-131-1,0 0 108-1,0 0-108-1,0 0 89 1,0 0-89-3,19 0 80 1,-19 0-80-1,0 3 66 7,0-3-66-6,0 0 56 5,0 0-56-6,0 8 46 62,0-8-46-62,0 15 44 0,0-15-44 0,0 18 46 0,0-18-46 0,0 15 17 0,0-15-17 0,0 26 11 0,0-26-11 0,0 17 1 0,0-17-1 0,0 23 5 0,0-23-5 0,0 25 0 0,0-25 0 0,0 16 1 8,0-16-1-8,0 14 0 64,0-14 0-64,0 11 1 0,0-11-1 0,0 9 2 0,0-9-2 0,0 0 0 0,0 0 0 0,0 0 0 0,0 0 0 1,0 0-3-1,0 0 3 0,0 0 0 0,0 0 0 0,14 0 0 0,-14 0 0 0,15 0 0 0,-15 0 0 0,22 0 1 68,-22 0-1-68,22 0 0 0,-22 0 0 0,31 0 8 0,-31 0-8 0,29 0 9 0,-29 0-9 0,29 0 6 0,-29 0-6 0,36 6 14 0,-36-6-14 0,41 0 12 0,-41 0-12 0,44 3 11 0,-44-3-11 0,48 4 11 0,-48-4-11 0,48 0 4 58,-48 0-4-58,48 0 6 0,-48 0-6 0,47 0 7 0,-47 0-7 0,48 0 18 0,-48 0-18 0,48 0 17 0,-48 0-17 0,53 0 21 0,-53 0-21 0,61 0 20 0,-61 0-20 0,60 0 21 1,-60 0-21-1,70 0 17 55,-70 0-17-55,70 0 12 0,-70 0-12 0,65 0 10 0,-65 0-10 0,66 0 12 0,-66 0-12 0,63 0 7 0,-63 0-7 0,58 4 8 0,-58-4-8 0,57 7 12 0,-57-7-12 0,54 9 7 3,-54-9-7 0,55 6 12 53,-55-6-12-55,51 9 10 0,-51-9-10-1,60 9 7 0,-60-9-7 0,56 9 10 0,-56-9-10 0,68 15 10 0,-68-15-10 0,74 9 7 0,-74-9-7 1,82 15 5-1,-82-15-5 0,80 11 8 0,-80-11-8 0,73 15 4 7,-73-15-4-7,74 7 7 58,-74-7-7-57,61 9 6-1,-61-9-6 0,68 6 0 0,-68-6 0 0,63 8 0 0,-63-8 0 0,65 10 0 0,-65-10 0 0,63 15 0 0,-63-15 0 0,60 8 0 0,-60-8 0 0,55 10 0 0,-55-10 0 1,51 9 0 63,-51-9 0-64,54 6 0 0,-54-6 0 0,57 0 0 0,-57 0 0 0,53 3 0 0,-53-3 0 0,61 6 0 0,-61-6 0 0,53 0 0 0,-53 0 0 0,56 2 0 2,-56-2 0-1,63 0 0 0,-63 0 0 0,58 0 0-1,-58 0 0 0,64 0 0 7,-64 0 0-7,64 0 0 52,-64 0 0-52,60 0 0 0,-60 0 0 0,56 0 0 0,-56 0 0 0,48 0 0 0,-48 0 0 0,48 0 0 0,-48 0 0 0,44 0 0 0,-44 0 0 0,48 0 0 0,-48 0 0 0,48 0 0 66,-48 0 0-66,51 0 0 0,-51 0 0 0,55 0 0 0,-55 0 0 0,59 0 0 0,-59 0 0 0,58 0 0 0,-58 0 0 0,60 0 0 0,-60 0 0 0,55 0 0 1,-55 0 0-1,51-2 0 0,-51 2 0 0,48-6 0 0,-48 6 0 0,48 0 0 64,-48 0 0-64,47 0 0 0,-47 0 0 0,51 0 0 0,-51 0 0 0,57 0 0 0,-57 0 0 0,51 0 0 0,-51 0 0 0,55 0 0 0,-55 0 0 0,59 0 0 0,-59 0 0 0,55 0 0 0,-55 0 0 0,63 0 0 9,-63 0 0-9,58 0 0 0,-58 0 0 0,60 0 0 55,-60 0 0-54,63 0 0-1,-63 0 0 0,68 6 0 0,-68-6 0 0,67 9 0 0,-67-9 0 0,73 9 0 0,-73-9 0 0,73 6 0 0,-73-6 0 0,70 0 0 0,-70 0 0 0,74 9 0 58,-74-9 0-58,65 0 0 0,-65 0 0 0,68 0 0 0,-68 0 0 0,66 0 0 0,-66 0 0 0,67 0 0 0,-67 0 0 0,61 0 0 0,-61 0 0 0,60 0 0 0,-60 0 0 0,62 0 0 0,-62 0 0 0,63 0 0 7,-63 0 0-7,64 0 0 60,-64 0 0-60,69 0 0 0,-69 0 0 0,65 0 0 1,-65 0 0-1,70 0 0 0,-70 0 0 0,70 0 0 0,-70 0 0 0,73 0 0 0,-73 0 0 0,78 0 0 0,-78 0 0 0,81 0 0 0,-81 0 0 1,76 0 0 57,-76 0 0-58,75 0 0 0,-75 0 0 0,60 0 0 0,-60 0 0 0,62 0 0 0,-62 0 0 0,52 0 0 0,-52 0 0 0,57 0 0 0,-57 0 0 0,63 0 0 0,-63 0 0 0,58 6 0 0,-58-6 0 1,60 3 0 9,-60-3 0-10,58 9 0 56,-58-9 0-55,59 0 0-1,-59 0 0 0,57 0 0 0,-57 0 0 0,61 0 0 0,-61 0 0 0,53 0 0 0,-53 0 0 0,56 0 0 0,-56 0 0 0,53 0 0 0,-53 0 0 0,48 0 0 0,-48 0 0 1,44 0 0 53,-44 0 0-54,45 0 0 0,-45 0 0 0,37 0 0 0,-37 0 0 0,46 0 0 0,-46 0 0 0,45 0 0 0,-45 0 0 0,44 0 0 0,-44 0 0 0,48 0 0 0,-48 0 0 0,48-9 0 6,-48 9 0-6,51-3 0 52,-51 3 0-52,48-4 0 0,-48 4 0 0,54 0 0 0,-54 0 0 0,56-2 0 0,-56 2 0 0,55 0 0 0,-55 0 0 0,55 0 0 0,-55 0 0 0,53 0 0 0,-53 0 0 0,44 0 0 58,-44 0 0-58,48 0 0 0,-48 0 0 0,36 0 0 0,-36 0 0 0,37-9 0 0,-37 9 0 0,36 0 0 0,-36 0 0 0,34-6 0 0,-34 6 0 0,36-9 0 0,-36 9 0 0,36 0 0 1,-36 0 0-1,36-9 0 60,-36 9 0-60,39 0 0 0,-39 0 0 0,29-6 0 0,-29 6 0 0,31-3 0 0,-31 3 0 0,29 0 0 0,-29 0 0 0,29-6 0 0,-29 6 0 0,25 0 0 0,-25 0 0 0,26-9 0 0,-26 9 0 0,25-7 0 61,-25 7 0-61,22-3 0 0,-22 3 0 0,21-5 0 0,-21 5 0 0,20 0 0 0,-20 0 0 0,14-3 0 1,-14 3 0-1,12 0 0 0,-12 0 0 0,7 0 0 0,-7 0 0 0,7 0 0 0,-7 0 0 0,0 0 0 55,0 0 0-55,5 0 0 0,-5 0 0 0,0 0 0 0,0 0 0 0,0 0 0 0,0 0 0 0,0 0 0 0,0 0 0 0,0-6 0 0,0 6 0 0,0 0 0 0,0 0 0 0,0-9 0 2,0 9 0 2,0-10 0 51,0 10 0-54,7-14 0-1,-7 14 0 0,6-24 0 0,-6 24 0 0,12-24 0 0,-12 24 0 0,11-33 0 0,-11 33 0 0,6-33 0 0,-6 33 0 0,6-42 0 0,-6 42 0 0,3-41 0 1,-3 41 0-1,3-50 0 60,-3 50 0-59,0-48 0-1,0 48 0 0,0-41 0 0,0 41 0 0,0-33 0 0,0 33 0 0,0-25-43 0,0 25 43 0,0-15-70 0,0 15 70 0,-6-16-123 0,6 16 123 0,-31-11-172 0,31 11 172 0,-39-6-220 65,39 6 220-64,-16 0-278-1,16 0 278 0,-7 0-740 1,7 0 740-1</inkml:trace>
    </iact:actionData>
  </iact:action>
  <iact:action type="add" startTime="29426">
    <iact:property name="dataType"/>
    <iact:actionData xml:id="d9">
      <inkml:trace xmlns:inkml="http://www.w3.org/2003/InkML" xml:id="stk8" contextRef="#ctx0" brushRef="#br0">21970 16081 726 0,'0'0'0'0,"0"0"153"0,0 0-153 0,0 0 142 4,0 0-142-3,237-8 141 63,-237 8-141-64,106-35 98 0,-106 35-98 0,130-42 111 0,-130 42-111 0,152-33 113 0,-152 33-113 0,189-33 95 0,-189 33-95 0,206-22 91 0,-206 22-91 0,215-11 79 0,-215 11-79 0,234-4 69 0,-234 4-69 0,239 0 61 7,-239 0-61-6,247 0 61 72,-247 0-61-73,258 0 30 0,-258 0-30 0,251 0 40 0,-251 0-40 0,253 4 30 0,-253-4-30 0,237 8 7 0,-237-8-7 0,227 3 0 0,-227-3 0 0,204 0 0 0,-204 0 0 0,185 0 0 0,-185 0 0 0,165 0 0 0,-165 0 0 0,140 0 0 0,-140 0 0 0,114-8 0 9,-114 8 0-9,84-9 0 4,-84 9 0 4,60-9 0-7,-60 9 0-1,32 0 0 6,-32 0 0-6,16 0 0 76,-16 0 0-74,0 0 0-1,0 0 0 0,0 0 0 1,0 0 0-1,0-7-113-1,0 7 113 0,-29-15-217 0,29 15 217 0,-69-17-298 0,69 17 298 0,-42-9-296 0,42 9 296 1</inkml:trace>
    </iact:actionData>
  </iact:action>
  <iact:action type="add" startTime="30303">
    <iact:property name="dataType"/>
    <iact:actionData xml:id="d10">
      <inkml:trace xmlns:inkml="http://www.w3.org/2003/InkML" xml:id="stk9" contextRef="#ctx0" brushRef="#br0">28118 18653 550 0,'0'0'0'1,"0"0"225"73,0 0-225-73,0 0 226-1,0 0-226 0,0 0 170 0,0 0-170 0,203-58 135 0,-203 58-135 0,77-9 142 0,-77 9-142 0,92-7 112 0,-92 7-112 0,111-8 85 0,-111 8-85 0,123 0 74 0,-123 0-74 0,145 0 59 0,-145 0-59 0,158 0 48 0,-158 0-48 0,169 0 39 5,-169 0-39-5,173 0 41 69,-173 0-41-68,180 0 30-1,-180 0-30 0,190 8 32 0,-190-8-32 0,189 22 28 0,-189-22-28 0,195 27 19 0,-195-27-19 0,191 33 32 0,-191-33-32 0,191 40 0 0,-191-40 0 0,191 25 0 0,-191-25 0 0,203 23 0 0,-203-23 0 0,202 18 0 74,-202-18 0-73,203 8 0-1,-203-8 0 0,209 0 0 0,-209 0 0 0,193 0 0 0,-193 0 0 0,183 0 0 0,-183 0 0 0,165 0 0 0,-165 0 0 0,132-8 0 0,-132 8 0 0,111-18 0 0,-111 18 0 0,88-15 0 0,-88 15 0 0,77-19 0 0,-77 19 0 1,63-6 0 7,-63 6 0-8,45-8 0 14,-45 8 0-13,30-8 0 0,-30 8 0 1,17 0 0-1,-17 0 0-1,7 0 0 10,-7 0 0-10,0 0 0 68,0 0 0-68,0 0 0 1,0 0 0-1,0 0 0 0,0 0 0 0,0 0-38 0,0 0 38 0,0 0-106 0,0 0 106 0,0 0-150 0,0 0 150 0,-25-11-202 0,25 11 202 0,-23-6-255 0,23 6 255 0,-25-15-378 0,25 15 378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1T00:31:51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03">
    <iact:property name="dataType"/>
    <iact:actionData xml:id="d0">
      <inkml:trace xmlns:inkml="http://www.w3.org/2003/InkML" xml:id="stk0" contextRef="#ctx0" brushRef="#br0">568 3888 742 0,'0'0'0'0,"0"0"262"0,0 0-262 0,0 0 100 0,0 0-100 0,0 0 96 0,0 0-96 0,0 0 94 4,0 0-94-4,0 0 67 84,0 0-67-84,0 0 74 0,0 0-74 0,0 0 81 0,0 0-81 0,182-5 78 0,-182 5-78 0,82 15 65 0,-82-15-65 0,111 12 69 0,-111-12-69 0,120 6 67 0,-120-6-67 0,141 5 57 0,-141-5-57 0,147 0 34 1,-147 0-34-1,155 0 36 0,-155 0-36 0,154 0 32 0,-154 0-32 0,142 0 22 14,-142 0-22-13,122 0 15-1,-122 0-15 0,104 0 18 74,-104 0-18-73,79 0 32 0,-79 0-32-1,65 0 6 0,-65 0-6 0,39 0 0 0,-39 0 0 0,19 0 0 0,-19 0 0 0,8 0 0 0,-8 0 0 0,0 0 0 0,0 0 0 0,0 0 0 0,0 0 0 0,0 0 0 0,0 0 0 0,-59 0 0 0,59 0 0 0,-101 0 0 12,101 0 0-12,-138 0 0 0,138 0 0 0,-162-15 0 93,162 15 0-93,-176-10 0 0,176 10 0 0,-181 0 0 0,181 0 0 0,-169 0 0 0,169 0 0 0,-159 0 0 0,159 0 0 0,-133 0 0 0,133 0 0 0,-102 0 0 0,102 0 0 0,-73 7 0 0,73-7 0 0,-45 7 0 0,45-7 0 0,-19 3 0 0,19-3 0 0,-3 3 0 0,3-3 0 0,0 9 0 0,0-9 0 0,15 6 0 10,-15-6 0-10,70 15 0 0,-70-15 0 4,110 16 0 69,-110-16 0-73,143 10 0 0,-143-10 0 0,167 5 0 0,-167-5 0 0,176 0 0 0,-176 0 0 0,176 0 0 0,-176 0 0 1,167 0 0-1,-167 0 0 0,145 0 0 0,-145 0 0 0,123 0 0 0,-123 0 0 0,97 7 0 0,-97-7 0 0,75 11 0 0,-75-11 0 0,48 7 0 9,-48-7 0-9,22 0 0 75,-22 0 0-75,3 3 0 0,-3-3 0 0,0 7 0 0,0-7 0 0,-51 16 0 0,51-16 0 0,-106 18 0 0,106-18 0 0,-151 18 0 0,151-18 0 0,-176 12 0 0,176-12 0 0,-184 10 0 0,184-10 0 0,-178 11 0 0,178-11 0 1,-157 15 0-1,157-15 0 0,-130 15 0 3,130-15 0-3,-95 18 0 7,95-18 0-7,-63 13 0 63,63-13 0-63,-29 2 0 0,29-2 0 0,-11 4 0 0,11-4 0 0,0 0 0 0,0 0 0 0,23 0 0 0,-23 0 0 0,83 0 0 0,-83 0 0 0,118 0 0 0,-118 0 0 1,128 0 0-1,-128 0 0 0,119 0 0 5,-119 0 0-4,99 0 0 69,-99 0 0-69,77 0 0 0,-77 0 0-1,48 0 0 0,-48 0 0 0,31 0 0 0,-31 0 0 0,10 0 0 0,-10 0 0 0,0 0 0 0,0 0 0 0,0 0 0 0,0 0 0 0,-65 3 0 0,65-3 0 0,-106 11 0 0,106-11 0 0,-138 15 0 1,138-15 0-1,-140 16 0 8,140-16 0-8,-124 17 0 69,124-17 0-69,-96 22 0 0,96-22 0 0,-63 15 0 0,63-15 0 0,-33 11 0 0,33-11 0 0,-11 3 0 0,11-3 0 0,0 0 0 0,0 0 0 0,11 0 0 0,-11 0 0 0,76 0 0 0,-76 0 0 0,119 0 0 0,-119 0 0 0,143 0 0 9,-143 0 0-9,140 0 0 72,-140 0 0-72,121 0 0 0,-121 0 0 0,87 0 0 0,-87 0 0 0,50 0 0 0,-50 0 0 0,22 0 0 0,-22 0 0 0,3 0 0 0,-3 0 0 0,0 0 0 0,0 0 0 0,0 9 0 0,0-9 0 0,-37 21 0 0,37-21 0 1,-58 31 0-1,58-31 0 0,-73 39 0 8,73-39 0-8,-60 29 0 67,60-29 0-67,-55 33 0 0,55-33 0 0,-48 33 0 0,48-33 0 0,-37 33 0 0,37-33 0 0,-26 46-49 0,26-46 49 0,-15 50-179 0,15-50 179 0,0 23-308 0,0-23 308 0,0 22-655 0,0-22 655 0</inkml:trace>
    </iact:actionData>
  </iact:action>
  <iact:action type="add" startTime="13011">
    <iact:property name="dataType"/>
    <iact:actionData xml:id="d1">
      <inkml:trace xmlns:inkml="http://www.w3.org/2003/InkML" xml:id="stk1" contextRef="#ctx0" brushRef="#br0">15788 16456 394 0,'0'0'0'4,"0"0"167"-3,0 0-167 0,0 0 100 0,0 0-100-1,0 0 185 0,0 0-185 0,0 0 126 0,0 0-126 0,0 0 89 1,0 0-89-1,195 0 84 0,-195 0-84 1,47-7 74 0,-47 7-74-1,57-8 56 0,-57 8-56 0,58-7 56 0,-58 7-56 0,66-11 62 0,-66 11-62 0,74-15 55 0,-74 15-55 0,70-10 47 98,-70 10-47-97,76-14 41-1,-76 14-41 0,86-12 40 0,-86 12-40 0,88-7 41 0,-88 7-41 0,99-5 40 0,-99 5-40 0,103-3 32 0,-103 3-32 0,107 0 25 0,-107 0-25 0,111 0 20 0,-111 0-20 0,94 0 17 0,-94 0-17 0,92 0 17 1,-92 0-17-1,82 0 16 0,-82 0-16 0,70 0 17 0,-70 0-17 0,73 0 6 1,-73 0-6-1,70 0 9 96,-70 0-9-96,70 0 9 0,-70 0-9 0,74 0 10 0,-74 0-10 0,80 0 4 0,-80 0-4 0,78 0 5 0,-78 0-5 0,81 0 7 0,-81 0-7 0,85 0 8 0,-85 0-8 1,77 0 13-1,-77 0-13 0,80 0 14 0,-80 0-14 0,82 0 8 0,-82 0-8 0,78 0 14 0,-78 0-14 0,84 0 5 0,-84 0-5 0,83 0 5 0,-83 0-5 0,82 0 4 9,-82 0-4-9,77 0 0 7,-77 0 0-7,79 0 3 6,-79 0-3-6,83 0 2 97,-83 0-2-97,77 0 1 0,-77 0-1 0,73 0 2 0,-73 0-2 0,64 0 1 0,-64 0-1 0,61 0 1 0,-61 0-1 0,56 0 1 0,-56 0-1 0,55 0 4 0,-55 0-4 0,54 0 5 1,-54 0-5-1,50 0 7 0,-50 0-7 0,55 0 7 0,-55 0-7 0,51 0 8 0,-51 0-8 0,51 0 6 0,-51 0-6 0,56 0 6 0,-56 0-6 1,55 0 6 79,-55 0-6-79,54 0 8-1,-54 0-8 0,60 0 6 0,-60 0-6 0,58 0 3 0,-58 0-3 0,60 0 4 0,-60 0-4 0,66 0 4 0,-66 0-4 0,62 0 4 0,-62 0-4 0,66 0 8 1,-66 0-8-1,64 0 6 0,-64 0-6 0,58 3 8 0,-58-3-8 0,63 8 5 0,-63-8-5 0,54 7 4 7,-54-7-4-7,60 9 2 7,-60-9-2-7,60 0 3 90,-60 0-3-89,65 0 0-1,-65 0 0 0,66 0 0 0,-66 0 0 0,65 0 0 0,-65 0 0 0,70 0 0 0,-70 0 0 0,75 0 0 0,-75 0 0 0,70 0 0 0,-70 0 0 0,68 0 0 0,-68 0 0 0,70 0 0 0,-70 0 0 0,70 0 0 0,-70 0 0 0,74 0 0 0,-74 0 0 0,78-9 0 0,-78 9 0 0,84-3 0 7,-84 3 0-7,90-4 0 6,-90 4 0-6,92 0 0 92,-92 0 0-92,91-8 0 0,-91 8 0 0,93 0 0 0,-93 0 0 0,91 0 0 0,-91 0 0 0,87 0 0 0,-87 0 0 0,89 0 0 0,-89 0 0 0,85 0 0 0,-85 0 0 0,92 0 0 0,-92 0 0 0,89 8 0 0,-89-8 0 0,94 16 0 0,-94-16 0 0,95 14 0 0,-95-14 0 0,92 7 0 0,-92-7 0 0,96 7 0 93,-96-7 0-91,92 4 0-2,-92-4 0 0,92 7 0 0,-92-7 0 0,89 9 0 0,-89-9 0 1,82 6 0-1,-82-6 0 0,85 7 0 0,-85-7 0 0,85 4 0 0,-85-4 0 0,86 7 0 0,-86-7 0 0,82 0 0 0,-82 0 0 0,76 9 0 0,-76-9 0 0,69 0 0 0,-69 0 0 0,71 0 0 0,-71 0 0 0,74 0 0 1,-74 0 0-1,66 0 0 7,-66 0 0-7,74 0 0 90,-74 0 0-90,73 0 0 0,-73 0 0 0,73 0 0 0,-73 0 0 0,82 0 0 0,-82 0 0 0,87 0 0 0,-87 0 0 0,93 0 0 0,-93 0 0 0,95 0 0 0,-95 0 0 0,96 6 0 1,-96-6 0-1,92 0 0 0,-92 0 0 0,95 3 0 0,-95-3 0 0,99 0 0 0,-99 0 0 0,104 4 0 0,-104-4 0 0,103 0 0 7,-103 0 0-7,102 0 0 6,-102 0 0-6,101 0 0 87,-101 0 0-85,106 0 0-2,-106 0 0 0,114 0 0 0,-114 0 0 0,118 4 0 0,-118-4 0 1,112 4 0-1,-112-4 0 0,104 12 0 0,-104-12 0 0,92 6 0 0,-92-6 0 0,77 9 0 0,-77-9 0 0,67 6 0 0,-67-6 0 0,60 12 0 0,-60-12 0 0,54 0 0 0,-54 0 0 0,48 6 0 0,-48-6 0 1,48 9 0 6,-48-9 0-7,44 0 0 89,-44 0 0-89,44 2 0 0,-44-2 0 0,40 0 0 0,-40 0 0 0,37 0 0 0,-37 0 0 0,31 0 0 0,-31 0 0 0,29 0 0 0,-29 0 0 0,20 0 0 0,-20 0 0 0,23 4 0 0,-23-4 0 0,22 0 0 0,-22 0 0 0,20 3 0 0,-20-3 0 0,33 0 0 0,-33 0 0 0,24 0 0 0,-24 0 0 0,27 0 0 99,-27 0 0-99,22 0 0 0,-22 0 0 0,22 9 0 0,-22-9 0 0,17 0 0 0,-17 0 0 0,16 0 0 0,-16 0 0 0,15 0 0 0,-15 0 0 0,9 6 0 0,-9-6 0 0,6 0 0 0,-6 0 0 0,7 0 0 0,-7 0 0 0,0 9 0 0,0-9 0 0,0 0 0 0,0 0 0 0,0 0 0 0,0 0 0 0,0 0-19 0,0 0 19 0,0 0-112 11,0 0 112-10,-7 0-152-1,7 0 152 0,-37 0-186 84,37 0 186-84,-63 0-200 0,63 0 200 0,-34 0-312 0,34 0 312 0,-33 0-679 0,33 0 679 0</inkml:trace>
    </iact:actionData>
  </iact:action>
  <iact:action type="add" startTime="15627">
    <iact:property name="dataType"/>
    <iact:actionData xml:id="d2">
      <inkml:trace xmlns:inkml="http://www.w3.org/2003/InkML" xml:id="stk2" contextRef="#ctx0" brushRef="#br0">2586 18848 72 0,'0'0'0'5,"0"0"519"-5,0 0-519 0,0 0 177 0,0 0-177 0,0 0 159 1,0 0-159-1,0 0 133 0,0 0-133 0,0 0 95 0,0 0-95 0,0 0 87 0,0 0-87 0,0 0 67 0,0 0-67 0,38 0 63 6,-38 0-63-6,22 0 64 4,-22 0-64-4,22 0 56 80,-22 0-56-80,21 0 43 0,-21 0-43 0,29 0 36 0,-29 0-36 0,31 0 35 0,-31 0-35 0,37 0 37 0,-37 0-37 0,38 0 29 0,-38 0-29 0,49 0 23 0,-49 0-23 0,53 0 24 0,-53 0-24 0,58 0 19 0,-58 0-19 0,63 0 18 0,-63 0-18 0,58-7 22 96,-58 7-22-95,63-8 23 4,-63 8-23-5,58-8 24 1,-58 8-24-1,60-2 21 0,-60 2-21 0,55 0 20 0,-55 0-20 0,51-8 13 0,-51 8-13 0,48 0 15 0,-48 0-15 0,52 0 12 0,-52 0-12 0,52 0 9 0,-52 0-9 0,58-7 6 0,-58 7-6 0,66 0 5 0,-66 0-5 0,63-8 4 0,-63 8-4 0,67-8 4 0,-67 8-4 0,58-2 9 1,-58 2-9-1,55-5 10 6,-55 5-10-6,56-3 13 83,-56 3-13-83,42 0 10 0,-42 0-10 0,50-7 9 0,-50 7-9 0,43 0 10 0,-43 0-10 0,44-8 5 0,-44 8-5 0,44 0 7 0,-44 0-7 0,41-8 2 0,-41 8-2 0,41 0 4 0,-41 0-4 1,36 0 5-1,-36 0-5 0,41-10 3 0,-41 10-3 0,44 0 6 0,-44 0-6 0,43-7 0 12,-43 7 0-11,53 0 5-1,-53 0-5 0,44-8 3 109,-44 8-3-106,48 0 0-2,-48 0 0 1,39 0 3 0,-39 0-3-2,41 0 4 0,-41 0-4 0,38 0 5 0,-38 0-5 0,36 0 0 1,-36 0 0 1,37 0 0 1,-37 0 0-2,36 0 0-1,-36 0 0 0,32 0 0 0,-32 0 0 0,36 0 0 0,-36 0 0 0,40 0 0 0,-40 0 0 0,39 0 0 0,-39 0 0 0,41 0 0 0,-41 0 0 0,41 0 0 0,-41 0 0 4,44 0 0-1,-44 0 0-2,51 0 0-1,-51 0 0 0,41 0 0 2,-41 0 0 0,45 0 0 0,-45 0 0-1,39 0 0 18,-39 0 0-16,34 0 0-1,-34 0 0 0,32 0 0 1,-32 0 0-2,34 0 0 2,-34 0 0 0,33 0 0 0,-33 0 0-2,32 0 0 4,-32 0 0-5,41 0 0 9,-41 0 0-8,41 0 0 0,-41 0 0-1,39 0 0 89,-39 0 0-88,43 0 0-1,-43 0 0 0,43 0 0 0,-43 0 0 0,41 0 0 0,-41 0 0 0,36 0 0 0,-36 0 0 0,37 0 0 0,-37 0 0 0,32 0 0 0,-32 0 0 0,35 0 0 0,-35 0 0 0,32 0 0 0,-32 0 0 0,34 0 0 0,-34 0 0 0,36 0 0 0,-36 0 0 0,41 0 0 0,-41 0 0 1,48 0 0 105,-48 0 0-105,51 0 0-1,-51 0 0 0,53 0 0 0,-53 0 0 0,49 0 0 1,-49 0 0-1,53 0 0 0,-53 0 0 0,39 0 0 0,-39 0 0 0,48-8 0 0,-48 8 0 0,57 0 0 0,-57 0 0 0,51 0 0 0,-51 0 0 0,66 0 0 0,-66 0 0 0,62 0 0 0,-62 0 0 0,65-7 0 0,-65 7 0 0,71-4 0 0,-71 4 0 0,63 0 0 0,-63 0 0 1,65-6 0 84,-65 6 0-84,60-8 0-1,-60 8 0 0,58-8 0 0,-58 8 0 0,60 0 0 0,-60 0 0 0,56-11 0 0,-56 11 0 0,65 0 0 0,-65 0 0 0,59 0 0 0,-59 0 0 0,62-4 0 0,-62 4 0 0,60 0 0 0,-60 0 0 0,59 0 0 0,-59 0 0 0,65 0 0 0,-65 0 0 0,70 0 0 0,-70 0 0 1,67-2 0 4,-67 2 0-5,73-9 0 86,-73 9 0-86,67-6 0 0,-67 6 0 0,56-8 0 1,-56 8 0-1,58-8 0 0,-58 8 0 0,51-2 0 0,-51 2 0 0,48 0 0 0,-48 0 0 0,44 0 0 0,-44 0 0 0,48 0 0 0,-48 0 0 0,39 0 0 0,-39 0 0 0,41 0 0 0,-41 0 0 0,41 0 0 0,-41 0 0 0,39 0 0 4,-39 0 0-4,48 0 0 84,-48 0 0-84,53 0 0 1,-53 0 0-1,55 0 0 0,-55 0 0 0,63 0 0 0,-63 0 0 0,58 10 0 0,-58-10 0 0,66 14 0 0,-66-14 0 0,67 9 0 0,-67-9 0 0,70 10 0 0,-70-10 0 0,70 7 0 0,-70-7 0 0,77 8 0 0,-77-8 0 0,80 0 0 0,-80 0 0 0,82 0 0 79,-82 0 0-79,80 0 0 0,-80 0 0 0,82 8 0 0,-82-8 0 0,75 0 0 0,-75 0 0 0,78 0 0 0,-78 0 0 0,70 0 0 0,-70 0 0 0,70 6 0 0,-70-6 0 0,70 4 0 0,-70-4 0 0,74 7 0 0,-74-7 0 0,76 0 0 0,-76 0 0 0,86 0 0 0,-86 0 0 0,92 0 0 84,-92 0 0-84,92 0 0 0,-92 0 0 0,94 0 0 0,-94 0 0 0,92 8 0 0,-92-8 0 0,82 0 0 0,-82 0 0 1,70 0 0-1,-70 0 0 0,68 0 0 0,-68 0 0 0,68 0 0 0,-68 0 0 0,64 0 0 0,-64 0 0 0,64 8 0 0,-64-8 0 0,60 7 0 0,-60-7 0 0,58 0 0 5,-58 0 0-5,56 10 0 77,-56-10 0-77,62 0 0 0,-62 0 0 0,66 8 0 0,-66-8 0 0,77 0 0 0,-77 0 0 0,79 0 0 0,-79 0 0 0,76 0 0 0,-76 0 0 0,81 0 0 0,-81 0 0 0,85 8 0 0,-85-8 0 0,89 0 0 0,-89 0 0 0,87 0 0 1,-87 0 0-1,88 7 0 4,-88-7 0-4,89 0 0 85,-89 0 0-84,80 0 0-1,-80 0 0 0,74 0 0 0,-74 0 0 0,68 0 0 0,-68 0 0 0,75 0 0 0,-75 0 0 0,70 0 0 0,-70 0 0 0,79 0 0 0,-79 0 0 0,76 0 0 0,-76 0 0 0,80 0 0 0,-80 0 0 0,79 0 0 0,-79 0 0 0,73 0 0 0,-73 0 0 0,67 0 0 79,-67 0 0-79,68 3 0 0,-68-3 0 0,67 5 0 0,-67-5 0 0,68 2 0 0,-68-2 0 0,78 8 0 0,-78-8 0 0,79 0 0 0,-79 0 0 0,77 8 0 0,-77-8 0 0,71 0 0 0,-71 0 0 0,69 0 0 0,-69 0 0 0,59 7 0 0,-59-7 0 0,62 0 0 0,-62 0 0 2,60 0 0 71,-60 0 0-72,63 8 0-1,-63-8 0 0,71 0 0 0,-71 0 0 0,75 2 0 0,-75-2 0 0,70 8 0 0,-70-8 0 0,69 0 0 0,-69 0 0 0,70 0 0 0,-70 0 0 0,66 8 0 0,-66-8 0 1,62 0 0-1,-62 0 0 0,56 0 0 0,-56 0 0 0,51 7 0 72,-51-7 0-72,56 0 0 0,-56 0 0 0,55 0 0 0,-55 0 0 0,55 0 0 0,-55 0 0 1,52 0 0-1,-52 0 0 0,48 0 0 0,-48 0 0 0,39 0 0 0,-39 0 0 0,38 0 0 0,-38 0 0 0,36 0 0 0,-36 0 0 0,37 0 0 0,-37 0 0 2,38 0 0 75,-38 0 0-76,39 0 0-1,-39 0 0 0,38 0 0 0,-38 0 0 0,36 0 0 1,-36 0 0-1,34 0 0 1,-34 0 0-1,29 0 0 0,-29 0 0 0,29 0 0 0,-29 0 0 0,25 0 0 0,-25 0 0 0,22 0 0 0,-22 0 0 0,26 0 0 0,-26 0 0 0,26 0 0 1,-26 0 0-1,27 0 0 78,-27 0 0-78,24 0 0 1,-24 0 0-1,27 0 0 1,-27 0 0 0,22 0 0-1,-22 0 0 1,22 0 0-1,-22 0 0 0,18 0 0 0,-18 0 0 0,18 0 0 0,-18 0 0 0,12 0 0 0,-12 0 0 0,9 0 0 0,-9 0 0 0,7 0 0 0,-7 0 0 0,6 0 0 1,-6 0 0-1,0 0 0 74,0 0 0-73,0 0 0-1,0 0 0 0,0 0 0 0,0 0 0 0,0 8 0 0,0-8 0 0,-13 7-4 0,13-7 4 0,-75 18-242 0,75-18 242 0,-48 8-269 0,48-8 269 0,-67 7-479 0,67-7 479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1T00:31:51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78">
    <iact:property name="dataType"/>
    <iact:actionData xml:id="d0">
      <inkml:trace xmlns:inkml="http://www.w3.org/2003/InkML" xml:id="stk0" contextRef="#ctx0" brushRef="#br0">8280 3446 727 0,'0'0'0'3,"0"0"137"-3,0 0-137 0,0 0 183 0,0 0-183 0,0 0 158 0,0 0-158 0,0 0 118 11,0 0-118-10,0 0 135 6,0 0-135-6,0 0 102 0,0 0-102 0,0 0 98 99,0 0-98-100,0 0 88 0,0 0-88 1,236-15 67-1,-236 15-67 0,63 0 38 0,-63 0-38 0,75-7 50 0,-75 7-50 0,94-11 36 0,-94 11-36 0,104-15 30 0,-104 15-30 0,125-10 33 1,-125 10-33 2,131-16 19 1,-131 16-19-1,140-10 25 0,-140 10-25 0,138-7 3 7,-138 7-3-10,135-8 0 3,-135 8 0-1,128-4 0 0,-128 4 0 1,121 0 0 4,-121 0 0-3,118-3 0-2,-118 3 0 0,114-8 0 0,-114 8 0-1,111-8 0 2,-111 8 0 0,104-15 0 0,-104 15 0-1,102-13 0 0,-102 13 0 0,93-15 0-1,-93 15 0 0,80-15 0-1,-80 15 0 0,73-15 0 0,-73 15 0 0,55-8 0 0,-55 8 0 0,44-6 0 7,-44 6 0-7,34-4 0 83,-34 4 0-83,16 0 0 0,-16 0 0 0,13 0 0 0,-13 0 0 0,4 0 0 0,-4 0 0 0,0 0 0 0,0 0 0 1,0 0 0-1,0 0 0 0,0 0 0 0,0 0 0 0,0 0 0 0,0 0 0 0,0 0 0 0,0 0 0 0,0 0 0 0,0 0 0 0,-26 0 0 0,26 0 0 0,-80 15 0 6,80-15 0-6,-133 33 0 114,133-33 0-114,-173 33 0 0,173-33 0 0,-184 18 0 1,184-18 0-1,-191 8 0 0,191-8 0 0,-184 3 0 0,184-3 0 0,-183 0 0 0,183 0 0 0,-164 0 0 0,164 0 0 0,-162 0 0 0,162 0 0 0,-143 4 0 0,143-4 0 0,-125 8 0 0,125-8 0 0,-116 10 0 0,116-10 0 1,-97 11 0 0,97-11 0 0,-95 12 0-1,95-12 0 0,-86 14 0 0,86-14 0 0,-65 11 0 0,65-11 0 0,-54 4 0 1,54-4 0-1,-28 4 0 89,28-4 0-89,-10 0 0 0,10 0 0 0,0 0 0 0,0 0 0 0,0 0 0 0,0 0 0 0,14 0 0 0,-14 0 0 0,85 0 0 0,-85 0 0 0,123 0 0 0,-123 0 0 0,176 0 0 0,-176 0 0 0,187 0 0 0,-187 0 0 0,195 0 0 0,-195 0 0 0,179 0 0 0,-179 0 0 0,159 0 0 1,-159 0 0-1,136 0 0 85,-136 0 0-85,111 0 0 0,-111 0 0 0,91 10 0 0,-91-10 0 0,66 8 0 0,-66-8 0 0,41 7 0 0,-41-7 0 0,22 9 0 0,-22-9 0 0,11 0 0 0,-11 0 0 0,5 2 0 0,-5-2 0 0,0 4 0 0,0-4 0 0,0 3 0 0,0-3 0 0,0 0 0 0,0 0 0 0,0 5 0 3,0-5 0-2,-31 14 0 88,31-14 0-89,-84 26 0 0,84-26 0 0,-114 29 0 0,114-29 0 0,-136 33 0 0,136-33 0 0,-125 27 0 0,125-27 0 0,-114 18 0 0,114-18 0 0,-108 19 0 0,108-19 0 0,-87 9 0 0,87-9 0 0,-68 12 0 0,68-12 0 0,-36 8 0 0,36-8 0 0,-17 4 0 0,17-4 0 0,0 0 0 0,0 0 0 1,0 0 0 82,0 0 0-83,0 0 0 0,0 0 0 0,43 10 0 0,-43-10 0 0,92 19 0 0,-92-19 0 0,126 21 0 0,-126-21 0 0,135 18 0 0,-135-18 0 0,114 15 0 0,-114-15 0 0,89 8 0 0,-89-8 0 0,66 4 0 0,-66-4 0 0,40 3 0 0,-40-3 0 0,19 0 0 0,-19 0 0 1,8 0 0 10,-8 0 0-10,0 0 0 82,0 0 0-83,0 0 0 0,0 0 0 1,0 0 0-1,0 0 0 0,-19 0 0 0,19 0 0 0,-78 0 0 0,78 0 0 0,-109 0 0 0,109 0 0 0,-134 0 0 0,134 0 0 0,-121 0 0 0,121 0 0 0,-105-7 0 0,105 7 0 0,-82-4 0 0,82 4 0 0,-55 0 0 0,55 0 0 0,-29 0 0 0,29 0 0 0,-8 0 0 8,8 0 0-8,0 0 0 89,0 0 0-88,0-4 0-1,0 4 0 0,3 0 0 0,-3 0 0 0,65 0 0 0,-65 0 0 0,90 0 0 0,-90 0 0 0,115 15 0 0,-115-15 0 0,93 26 0 0,-93-26 0 0,69 19 0 0,-69-19 0 0,37 14 0 0,-37-14 0 0,17 11 0 0,-17-11 0 0,4 4 0 0,-4-4 0 0,0 0 0 1,0 0 0-1,0 8 0 83,0-8 0-83,0 7 0 0,0-7 0 0,-34 15 0 0,34-15 0 0,-55 21 0 0,55-21 0 0,-67 19 0 0,67-19 0 0,-58 15 0 0,58-15 0 0,-44 6 0 0,44-6 0 0,-32 8 0 0,32-8 0 0,-19 4 0 0,19-4 0 0,-10 0 0 0,10 0 0 0,-7 3 0 0,7-3 0 0,-2 0 0 7,2 0 0-7,0 0 0 82,0 0 0-81,0 0 0-1,0 0 0 0,0 0 0 0,0 0 0 0,0 0 0 0,0 0 0 0,0 0 0 0,0 0 0 0,0 0 0 0,0 0 0 0,0 0 0 0,0 0 0 0,0 0 0 0,0 0 0 0,0 0 0 0,0 0 0 0,0 0-157 0,0 0 157 0,0 8-299 0,0-8 299 0,0 15-652 89,0-15 652-89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1T01:53:27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90">
    <iact:property name="dataType"/>
    <iact:actionData xml:id="d0">
      <inkml:trace xmlns:inkml="http://www.w3.org/2003/InkML" xml:id="stk0" contextRef="#ctx0" brushRef="#br0">6357 2976 611 0,'0'0'0'11,"0"0"162"-11,0 0-162 0,0 0 100 0,0 0-100 0,0 0 125 0,0 0-125 0,0 0 92 0,0 0-92 0,0 0 77 0,0 0-77 0,0 0 65 0,0 0-65 0,0 0 45 0,0 0-45 0,0 0 32 0,0 0-32 1,7 72 51-1,-7-72-51 0,0 52 54 0,0-52-54 0,0 56 41 0,0-56-41 0,0 54 31 0,0-54-31 0,0 48 22 0,0-48-22 0,0 38 20 0,0-38-20 0,0 26 13 0,0-26-13 0,0 14 14 0,0-14-14 0,0 7 8 10,0-7-8-10,0 4 5 23,0-4-5-23,0 0 2 0,0 0-2 0,0 0 8 0,0 0-8 0,0 0 22 22,0 0-22-22,0 0 6 0,0 0-6 0,0 0 22 0,0 0-22 0,0 0 24 28,0 0-24-28,0 0 22 0,0 0-22 0,0 0 17 0,0 0-17 0,0 0 13 0,0 0-13 0,10 0 17 29,-10 0-17-29,28 0 16 0,-28 0-16 0,25 0 13 0,-25 0-13 0,26 0 17 0,-26 0-17 0,32 0 17 26,-32 0-17-26,31 0 16 0,-31 0-16 0,36 3 10 0,-36-3-10 0,36 5 15 29,-36-5-15-29,41 2 14 0,-41-2-14 0,37 5 8 0,-37-5-8 0,41 0 7 0,-41 0-7 0,45 0 5 6,-45 0-5-6,42 0 4 27,-42 0-4-27,48 0 1 0,-48 0-1 0,49 0 5 0,-49 0-5 0,52 0 1 11,-52 0-1-11,54 0 6 0,-54 0-6 1,55 0 6 5,-55 0-6-6,53 0 5 22,-53 0-5-22,51 0 11 0,-51 0-11 0,48 0 9 0,-48 0-9 0,44 0 7 8,-44 0-7-8,43-7 7 25,-43 7-7-25,41-5 4 0,-41 5-4 0,41-3 3 0,-41 3-3 0,35 0 5 37,-35 0-5-37,41-4 7 1,-41 4-7-1,38 0 8 0,-38 0-8 0,31 0 9 0,-31 0-9 0,35 0 9 0,-35 0-9 0,26 0 3 7,-26 0-3-6,22 0 5 10,-22 0-5-11,22 0 2 0,-22 0-2 0,21 0 3 29,-21 0-3-29,19 0 0 0,-19 0 0 0,18 0 0 1,-18 0 0-1,23 0-1 0,-23 0 1 0,20 0 0 36,-20 0 0-35,27 0 0 0,-27 0 0-1,19 0 0 0,-19 0 0 0,22 0 0 0,-22 0 0 0,23 0 0 1,-23 0 0-1,22 0 0 6,-22 0 0-6,15 0 0 19,-15 0 0-19,17 0-1 0,-17 0 1 0,15 0 0 3,-15 0 0-3,11 0 2 20,-11 0-2-19,7 0 0 1,-7 0 0-1,6 0 0-1,-6 0 0 0,9 0 1 30,-9 0-1-30,3 0 0 0,-3 0 0 0,0 0 0 0,0 0 0 0,0 0 0 0,0 0 0 0,0 0 0 30,0 0 0-30,0 0 0 0,0 0 0 0,0 0-1 0,0 0 1 1,0 0-1-1,0 0 1 0,0 0 0 24,0 0 0-24,0 0-2 0,0 0 2 0,0 0-1 0,0 0 1 0,0 0-1 3,0 0 1-3,0-7-5 24,0 7 5-24,4-22-4 0,-4 22 4 0,3-33-7 0,-3 33 7 0,5-40 0 24,-5 40 0-23,4-46 2-1,-4 46-2 0,1-35 0 0,-1 35 0 0,0-33 0 4,0 33 0-4,0-31 0 26,0 31 0-26,0-21-1 0,0 21 1 0,0-14-3 0,0 14 3 1,0-9-62 1,0 9 62-1,0 0-132 22,0 0 132-23,0 0-169 0,0 0 169 0,0 0-289 1,0 0 289-1,0 0-459 25,0 0 459-25</inkml:trace>
    </iact:actionData>
  </iact:action>
  <iact:action type="add" startTime="6824">
    <iact:property name="dataType"/>
    <iact:actionData xml:id="d1">
      <inkml:trace xmlns:inkml="http://www.w3.org/2003/InkML" xml:id="stk1" contextRef="#ctx0" brushRef="#br0">10028 2935 385 0,'0'0'0'0,"0"0"318"0,0 0-318 0,0 0 149 0,0 0-149 0,0 0 168 0,0 0-168 0,0 0 125 0,0 0-125 0,0 0 97 16,0 0-97-16,0 0 85 0,0 0-85 0,0 0 45 21,0 0-45-21,0 54 34 0,0-54-34 1,0 48 40-1,0-48-40 0,0 48 31 30,0-48-31-30,0 44 26 0,0-44-26 0,0 46 21 0,0-46-21 0,0 35 20 0,0-35-20 0,0 31 11 29,0-31-11-29,0 20 5 0,0-20-5 1,0 15 6-1,0-15-6 0,0 5 2 0,0-5-2 0,0 0 3 32,0 0-3-32,0 0 2 0,0 0-2 0,0 0 2 0,0 0-2 0,0 0 14 0,0 0-14 0,5 0 29 30,-5 0-29-30,17 0 19 0,-17 0-19 0,22 0 30 0,-22 0-30 0,29 0 12 0,-29 0-12 0,44-15 5 29,-44 15-5-29,41-11 23 0,-41 11-23 1,45-12 27-1,-45 12-27 0,49-10 25 1,-49 10-25-1,53-8 23 5,-53 8-23-5,56-10 19 30,-56 10-19-30,55-7 14 0,-55 7-14 0,58-8 13 0,-58 8-13 0,63-5 15 0,-63 5-15 0,63 0 19 15,-63 0-19-15,62 0 23 0,-62 0-23 0,59 0 12 27,-59 0-12-27,64 0 12 0,-64 0-12 0,68 0 8 0,-68 0-8 0,70 0 6 0,-70 0-6 1,75 0 5 27,-75 0-5-28,71 0 6 0,-71 0-6 0,72 0 6 0,-72 0-6 0,70 0 7 0,-70 0-7 0,73 0 4 20,-73 0-4-20,65 0 8 0,-65 0-8 0,75 0 0 27,-75 0 0-26,70 0 1-1,-70 0-1 0,70 0 3 0,-70 0-3 0,65 5 2 0,-65-5-2 0,70 8 3 7,-70-8-3-7,67 2 5 30,-67-2-5-26,66 0 4 1,-66 0-4-4,67 0 3 0,-67 0-3 0,66 0 3 1,-66 0-3-1,69 0 3-1,-69 0-3 0,75 0 3 0,-75 0-3 0,68 0 4 10,-68 0-4-8,75 0 3 4,-75 0-3-5,77 0 4 5,-77 0-4-5,73 0 0 1,-73 0 0-2,73 0 4 21,-73 0-4-21,74 0 0 0,-74 0 0 0,66 0 5 0,-66 0-5 1,67 0 0 22,-67 0 0-22,56 0 4-1,-56 0-4 0,62 0 2 0,-62 0-2 0,54 0 1 21,-54 0-1-20,48 0 1-1,-48 0-1 0,48 0 0 1,-48 0 0-1,44 0 2 4,-44 0-2-4,45 0 4 18,-45 0-4-17,47 0 1-1,-47 0-1 1,48 0 1 21,-48 0-1-22,38 0 0 1,-38 0 0-1,35 0 1 0,-35 0-1 0,38 0 0 6,-38 0 0-6,32 0 1 21,-32 0-1-21,36 5-1 0,-36-5 1 0,36 0 2 0,-36 0-2 0,31 0 1 27,-31 0-1-26,34 0 0 0,-34 0 0-1,26 0 0 0,-26 0 0 0,29 0 0 1,-29 0 0-1,29 0 1 32,-29 0-1-31,27 0 0-1,-27 0 0 0,29 0 0 0,-29 0 0 0,25 0 0 0,-25 0 0 0,26 0-2 8,-26 0 2-8,21 0 2 22,-21 0-2-22,20 0 1 0,-20 0-1 0,14 0 0 0,-14 0 0 0,15 0-2 31,-15 0 2-31,7 0 0 0,-7 0 0 0,8 0 0 0,-8 0 0 0,7 0 2 0,-7 0-2 0,4 0 0 4,-4 0 0-4,3 0-2 27,-3 0 2-25,3 0 0-2,-3 0 0 1,9 0 0-1,-9 0 0 0,7 0 1 0,-7 0-1 0,10 3 0 30,-10-3 0-30,12 0 1 0,-12 0-1 0,14 0-1 0,-14 0 1 0,15 4 0 0,-15-4 0 1,15 0 0 6,-15 0 0-7,19 3 0 22,-19-3 0-22,17 3 0 0,-17-3 0 0,14 5 0 0,-14-5 0 0,24 4 1 30,-24-4-1-30,18 6 0 0,-18-6 0 0,23 5 0 0,-23-5 0 0,17 3 0 0,-17-3 0 0,15 0 0 34,-15 0 0-34,3 0 0 1,-3 0 0 1,4 0 0-1,-4 0 0-1,3 0 0 0,-3 0 0 0,0 0-1 1,0 0 1-1,0 0-1 7,0 0 1-7,0 0-1 24,0 0 1-24,0 0 0 0,0 0 0 0,0 0-2 0,0 0 2 0,0 0-2 7,0 0 2-6,0 0-2 21,0 0 2-22,0 0-7 0,0 0 7 0,0-10-6 0,0 10 6 0,0-49-5 7,0 49 5-7,0-63-1 26,0 63 1-26,0-62-2 0,0 62 2 0,0-52-2 0,0 52 2 0,0-47-7 0,0 47 7 0,0-33-13 28,0 33 13-28,0-26-18 0,0 26 18 0,0-19-42 0,0 19 42 0,0-9-94 7,0 9 94-7,0-5-154 25,0 5 154-25,-10 0-209 0,10 0 209 0,-12 0-344 0,12 0 344 0,-7 0-818 0,7 0 818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1T01:54:05.84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1245">
    <iact:property name="dataType"/>
    <iact:actionData xml:id="d0">
      <inkml:trace xmlns:inkml="http://www.w3.org/2003/InkML" xml:id="stk0" contextRef="#ctx0" brushRef="#br0">28413 4638 264 0,'0'0'0'2,"0"0"219"-2,0 0-219 0,0 0 133 0,0 0-133 0,0 0 176 0,0 0-176 0,0 0 132 1,0 0-132-1,0 0 78 0,0 0-78 0,0 0 51 5,0 0-51-4,0 0 37 50,0 0-37-51,29-29 26 0,-29 29-26 0,-55-23 39 1,55 23-39-1,-92-17 79 0,92 17-79 0,-126-16 40 0,126 16-40 0,-153-2 59 0,153 2-59 0,-181 0 55 0,181 0-55 1,-185 0 60 74,185 0-60-71,-179 43 42 2,179-43-42-3,-165 63 29 3,165-63-29-3,-147 84 31-1,147-84-31-2,-133 96 26 1,133-96-26-1,-114 114 23 2,114-114-23 0,-93 128 26 0,93-128-26 0,-76 152 19-1,76-152-19 0,-60 169 22 3,60-169-22-3,-33 185 25 0,33-185-25 0,-10 197 26 0,10-197-26 1,0 203 28-2,0-203-28 0,14 209 36 0,-14-209-36 0,73 207 37 0,-73-207-37 0,115 199 20 2,-115-199-20-2,151 183 12 0,-151-183-12 0,186 159 6 7,-186-159-6-7,219 128 8 6,-219-128-8-6,239 93 10 52,-239-93-10-52,256 40 2 0,-256-40-2 0,262 0 4 0,-262 0-4 0,258-70 1 0,-258 70-1 0,249-157 0 0,-249 157 0 0,225-237 1 1,-225 237-1-1,195-290-1 0,-195 290 1 1,155-321-2 4,-155 321 2-5,103-328-8 59,-103 328 8-58,54-300-2-1,-54 300 2 0,16-276-4 0,-16 276 4 0,0-244-3 1,0 244 3-1,-48-221-13 0,48 221 13 0,-113-188-25 0,113 188 25 0,-148-150-39 0,148 150 39 0,-188-98-56 0,188 98 56 0,-213-42-95 9,213 42 95-9,-232 0-122 4,232 0 122-4,-232 18-215 46,232-18 215-46,-81 67-284 0,81-67 284 0,-66 63-762 0,66-63 762 0</inkml:trace>
    </iact:actionData>
  </iact:action>
  <iact:action type="add" startTime="12252">
    <iact:property name="dataType"/>
    <iact:actionData xml:id="d1">
      <inkml:trace xmlns:inkml="http://www.w3.org/2003/InkML" xml:id="stk1" contextRef="#ctx0" brushRef="#br0">28608 7902 486 0,'0'0'0'0,"0"0"111"0,0 0-111 0,0 0 93 0,0 0-93 0,0 0 99 0,0 0-99 0,0 0 83 0,0 0-83 0,0 0 105 4,0 0-105-4,0 0 81 38,0 0-81-38,0 0 78 0,0 0-78 0,-280-129 90 0,280 129-90 0,-144 0 77 0,144 0-77 0,-165 0 67 1,165 0-67-1,-184 30 61 46,184-30-61-46,-185 51 51 0,185-51-51 0,-184 75 37 0,184-75-37 1,-169 90 31-1,169-90-31 0,-157 111 34 0,157-111-34 0,-136 128 23 0,136-128-23 0,-120 145 23 50,120-145-23-50,-92 162 21 2,92-162-21 0,-68 172 20-2,68-172-20 0,-46 189 23 1,46-189-23 2,-21 198 22-2,21-198-22 0,0 220 29-1,0-220-29 0,7 236 28 1,-7-236-28-1,85 242 18 0,-85-242-18 0,130 243 10 6,-130-243-10-5,176 218 4 8,-176-218-4-9,220 180 4 0,-220-180-4 50,247 132 0-50,-247-132 0 0,277 77 3 0,-277-77-3 0,285 18 2 0,-285-18-2 0,285 0 1 0,-285 0-1 0,283-102 2 0,-283 102-2 0,256-158 0 0,-256 158 0 0,220-203 0 63,-220 203 0-63,177-234-4 0,-177 234 4 0,127-263-4 0,-127 263 4 0,80-287-2 0,-80 287 2 0,41-297-4 0,-41 297 4 1,7-301-5 0,-7 301 5-1,0-288-2 1,0 288 2 0,-45-247-3-1,45 247 3 0,-92-192-45 1,92 192 45-1,-131-139-75 7,131 139 75-5,-181-77-98 55,181 77 98-56,-203-30-139-1,203 30 139 0,-94 5-249 0,94-5 249 0,-84 61-638 0,84-61 638 0</inkml:trace>
    </iact:actionData>
  </iact:action>
  <iact:action type="add" startTime="13206">
    <iact:property name="dataType"/>
    <iact:actionData xml:id="d2">
      <inkml:trace xmlns:inkml="http://www.w3.org/2003/InkML" xml:id="stk2" contextRef="#ctx0" brushRef="#br0">28773 11386 406 0,'0'0'0'2,"0"0"127"-1,0 0-127-1,0 0 167 0,0 0-167 0,0 0 145 0,0 0-145 0,0 0 111 0,0 0-111 0,0 0 95 1,0 0-95-1,0 0 64 54,0 0-64-54,135-180 37 0,-135 180-37 0,-2-22 27 0,2 22-27 0,-66-19 27 0,66 19-27 0,-110-7 51 0,110 7-51 0,-138 0 75 0,138 0-75 0,-174 7 70 0,174-7-70 0,-193 63 44 56,193-63-44-56,-206 96 37 0,206-96-37 1,-207 117 33-1,207-117-33 0,-194 143 34 0,194-143-34 0,-172 170 26 0,172-170-26 1,-144 189 25 0,144-189-25 1,-112 209 26-1,112-209-26 1,-75 232 20 2,75-232-20-3,-40 247 29-1,40-247-29 1,0 271 22 10,0-271-22-10,40 279 23-1,-40-279-23 0,124 269 14 8,-124-269-14-8,176 246 13 47,-176-246-13-47,225 203 9 0,-225-203-9 1,258 156 5-1,-258-156-5 0,276 105 6 0,-276-105-6 0,290 52 0 0,-290-52 0 0,287 0 2 0,-287 0-2 0,261-37 1 6,-261 37-1-6,237-129 0 5,-237 129 0-5,196-180-3 46,-196 180 3-46,159-253-5 0,-159 253 5 0,121-294-7 0,-121 294 7 0,86-339-5 0,-86 339 5 0,51-349-2 0,-51 349 2 0,15-344-3 0,-15 344 3 0,0-316-12 7,0 316 12-7,-26-275-58 53,26 275 58-52,-78-225-80-1,78 225 80 0,-109-174-114 0,109 174 114 0,-145-120-172 0,145 120 172 0,-80 0-219 0,80 0 219 0,-91 0-409 0,91 0 409 0</inkml:trace>
    </iact:actionData>
  </iact:action>
  <iact:action type="add" startTime="15438">
    <iact:property name="dataType"/>
    <iact:actionData xml:id="d3">
      <inkml:trace xmlns:inkml="http://www.w3.org/2003/InkML" xml:id="stk3" contextRef="#ctx0" brushRef="#br1">29171 15302 274 0,'0'0'0'2,"0"0"124"-2,0 0-124 0,0 0 137 0,0 0-137 0,0 0 146 0,0 0-146 0,-191-57 121 0,191 57-121 0,-72-3 122 0,72 3-122 0,-87 0 98 0,87 0-98 0,-97 0 75 6,97 0-75-6,-110 0 72 43,110 0-72-43,-117 0 57 0,117 0-57 0,-132 11 35 0,132-11-35 0,-148 40 35 0,148-40-35 0,-154 57 33 0,154-57-33 0,-164 66 30 1,164-66-30-1,-153 73 22 61,153-73-22-61,-145 96 30 0,145-96-30 0,-130 106 23 0,130-106-23 1,-114 125 28-1,114-125-28 0,-92 132 43 0,92-132-43 0,-70 148 32 0,70-148-32 0,-48 155 29 0,48-155-29 0,-22 165 20 0,22-165-20 1,0 165 17 7,0-165-17-7,15 170 12 6,-15-170-12-6,84 162 20 0,-84-162-20-1,129 159 8 54,-129-159-8-53,159 138 7-1,-159-138-7 0,183 123 5 0,-183-123-5 0,211 99 7 0,-211-99-7 0,220 65 11 0,-220-65-11 0,224 41 7 0,-224-41-7 0,217 8 2 0,-217-8-2 0,203 0 7 5,-203 0-7-5,191-8 7 50,-191 8-7-50,167-66 3 0,-167 66-3 0,157-100 0 0,-157 100 0 0,135-120 0 0,-135 120 0 0,126-141-2 0,-126 141 2 0,108-147-2 0,-108 147 2 1,97-172-1 3,-97 172 1-4,78-180 0 5,-78 180 0-5,55-189 0 50,-55 189 0-50,44-198 0 0,-44 198 0 0,19-181 0 0,-19 181 0 0,0-169 0 0,0 169 0 0,0-158 0 0,0 158 0 0,-34-144 0 0,34 144 0 0,-67-132 0 8,67 132 0-7,-76-115 0 0,76 115 0-1,-84-90 1 49,84 90-1-48,-85-81 3-1,85 81-3 0,-89-60 3 0,89 60-3 0,-92-56 7 0,92 56-7 0,-103-43 7 0,103 43-7 0,-114-30 13 0,114 30-13 0,-121-18 19 55,121 18-19-54,-138-18 23-1,138 18-23 0,-149 0 18 0,149 0-18 0,-157 0 16 0,157 0-16 0,-155 0 20 0,155 0-20 0,-159 33 20 0,159-33-20 0,-146 51 19 0,146-51-19 0,-152 75 19 0,152-75-19 1,-147 83 13 51,147-83-13-52,-137 97 11 0,137-97-11 0,-131 105 6 0,131-105-6 0,-118 104 7 0,118-104-7 0,-104 107 3 0,104-107-3 0,-92 106 5 0,92-106-5 0,-73 95 4 0,73-95-4 0,-58 96 4 9,58-96-4-9,-38 90 5 49,38-90-5-48,-24 99 6-1,24-99-6 0,-5 106 10 0,5-106-10 0,0 114 11 0,0-114-11 0,0 125 8 0,0-125-8 0,19 130 12 0,-19-130-12 0,48 123 8 0,-48-123-8 1,63 123 10 58,-63-123-10-58,77 106 5-1,-77-106-5 0,92 107 6 0,-92-107-6 0,118 99 5 0,-118-99-5 0,134 88 3 0,-134-88-3 0,156 84 3 0,-156-84-3 1,162 74 2-1,-162-74-2 0,165 64 3 0,-165-64-3 0,154 50 2 54,-154-50-2-54,155 30 3 0,-155-30-3 0,154 26 3 0,-154-26-3 0,158 3 7 0,-158-3-7 0,159 0 0 0,-159 0 0 0,154 0 0 0,-154 0 0 0,140-43-5 0,-140 43 5 0,133-75-4 5,-133 75 4-5,133-103-3 52,-133 103 3-52,124-116-4 0,-124 116 4 0,115-141-3 1,-115 141 3-1,105-154-6 0,-105 154 6 0,89-165-1 0,-89 165 1 0,67-174-2 0,-67 174 2 0,47-162 0 0,-47 162 0 0,23-147 0 52,-23 147 0-52,1-133-4 0,-1 133 4 0,0-120-2 0,0 120 2 0,-1-130-5 0,1 130 5 0,-60-125-3 0,60 125 3 0,-77-132-6 0,77 132 6 0,-99-133-1 0,99 133 1 0,-104-120 0 9,104 120 0-8,-102-108 0 50,102 108 0-50,-103-96 1-1,103 96-1 0,-95-66 0 0,95 66 0 0,-104-51 0 0,104 51 0 0,-110-33 2 0,110 33-2 0,-114-22 4 0,114 22-4 0,-121-16 3 0,121 16-3 3,-114-7 0-2,114 7 0-1,-111-3 1 57,111 3-1-57,-103 0-1 1,103 0 1 0,-100 0 0 0,100 0 0-1,-103 0-2 0,103 0 2 0,-105 8 0 0,105-8 0 0,-113 43 2 0,113-43-2 0,-113 59 7 0,113-59-7 0,-114 73 8 1,114-73-8-1,-109 89 5 7,109-89-5-7,-108 97 5 49,108-97-5-49,-99 99 2 0,99-99-2 0,-92 99 4 1,92-99-4 0,-85 103 3 0,85-103-3 0,-77 106 5-1,77-106-5 0,-73 119 0 0,73-119 0 0,-70 120 0 1,70-120 0-1,-63 133 0 6,63-133 0-6,-58 147 0 51,58-147 0-50,-48 141 0-1,48-141 0 0,-38 138 0 0,38-138 0 0,-25 129 0 0,25-129 0 0,-7 118 0 0,7-118 0 0,0 104 0 0,0-104 0 0,3 91 0 1,-3-91 0-1,55 96 0 53,-55-96 0-53,85 99 0 0,-85-99 0 0,106 99 0 0,-106-99 0 0,130 92 0 0,-130-92 0 0,146 89 0 0,-146-89 0 0,162 74 0 0,-162-74 0 0,173 58 0 0,-173-58 0 0,174 48 0 9,-174-48 0-9,165 25 0 46,-165-25 0-46,162 16 0 0,-162-16 0 0,151 0 0 0,-151 0 0 0,150 0 0 0,-150 0 0 0,148-41 0 0,-148 41 0 0,147-66 0 0,-147 66 0 0,138-89 0 60,-138 89 0-60,126-114 0 0,-126 114 0 0,122-125 0 0,-122 125 0 0,107-136 0 0,-107 136 0 0,99-140 0 0,-99 140 0 0,89-143 0 0,-89 143 0 0,73-155 0 0,-73 155 0 0,67-169 0 0,-67 169 0 0,42-158 0 56,-42 158 0-56,31-154 0 0,-31 154 0 0,10-141 0 1,-10 141 0-1,0-136 0 0,0 136 0 0,0-125 0 0,0 125 0 0,0-117 0 0,0 117 0 0,-22-104 0 0,22 104 0 0,-41-92 0 0,41 92 0 0,-54-72 0 8,54 72 0-7,-67-72 0 49,67 72 0-50,-80-51 0 0,80 51 0 0,-99-40 0 0,99 40 0 1,-111-33 0-1,111 33 0 0,-128-17 0 0,128 17 0 0,-140-20 0 0,140 20 0 0,-145-13 0 0,145 13 0 0,-143-9 0 55,143 9 0-55,-135 0 0 0,135 0 0 0,-133 0 0 0,133 0 0 0,-125 0 0 0,125 0 0 0,-121 0 0 0,121 0 0 0,-126 11 0 0,126-11 0 0,-125 44 0 1,125-44 0-1,-121 53 0 4,121-53 0-4,-121 54 0 53,121-54 0-53,-114 69 0 0,114-69 0 0,-108 78 0 0,108-78 0 0,-95 78 0 0,95-78 0 0,-87 73 0 0,87-73 0 0,-74 63 0 0,74-63 0 0,-56 59 0 0,56-59 0 0,-48 36 0 9,48-36 0-9,-32 37 0 50,32-37 0-50,-26 27 0 0,26-27 0 0,-15 21 0 0,15-21 0 0,-16 27 0 0,16-27 0 0,-10 17 0 0,10-17 0 0,-8 30 0 0,8-30 0 0,-7 40 0 0,7-40 0 0,-7 51 0 8,7-51 0-8,0 56 0 48,0-56 0-48,-3 69 0 0,3-69 0 0,-4 82 0 0,4-82 0 0,0 95 0 0,0-95 0 0,0 103 0 0,0-103 0 0,0 103 0 0,0-103 0 0,0 99 0 5,0-99 0-5,7 90 0 50,-7-90 0-50,32 91 0 0,-32-91 0 0,45 81 0 0,-45-81 0 1,56 81 0-1,-56-81 0 0,65 77 0 0,-65-77 0 0,75 81 0 0,-75-81 0 0,82 63 0 0,-82-63 0 1,97 61 0 6,-97-61 0-7,111 48 0 45,-111-48 0-45,125 38 0 0,-125-38 0 0,146 25 0 1,-146-25 0-1,162 0 0 0,-162 0 0 0,178 0 0 0,-178 0 0 0,189 0 0 0,-189 0 0 0,197-25 0 55,-197 25 0-55,194-47 0 0,-194 47 0 0,178-57 0 0,-178 57 0 0,150-57 0 0,-150 57 0 0,129-66 0 0,-129 66 0 0,110-75 0 0,-110 75 0 0,107-88 0 0,-107 88 0 0,99-107 0 6,-99 107 0-6,96-106 0 53,-96 106 0-53,81-115 0 0,-81 115 0 0,62-107 0 0,-62 107 0 0,46-99 0 0,-46 99 0 0,31-89 0 0,-31 89 0 0,12-83 0 0,-12 83 0 0,0-81 0 0,0 81 0 0,0-89-106 7,0 89 106-7,-38-91-201 49,38 91 201-49,-36-31-269 0,36 31 269 0,-37-11-479 0,37 11 479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6T00:07:06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00">
    <iact:property name="dataType"/>
    <iact:actionData xml:id="d0">
      <inkml:trace xmlns:inkml="http://www.w3.org/2003/InkML" xml:id="stk0" contextRef="#ctx0" brushRef="#br0">2936 4340 415 0,'0'0'0'8,"0"0"161"-8,0 0-161 0,0 0 126 0,0 0-126 0,0 0 133 1,0 0-133-1,0 0 118 0,0 0-118 0,0 0 84 38,0 0-84-38,0 0 76 0,0 0-76 0,0 0 75 0,0 0-75 0,70 0 67 0,-70 0-67 0,38 0 50 1,-38 0-50-1,42 0 83 49,-42 0-83-49,57 0 67 1,-57 0-67 0,70 0 76 0,-70 0-76-1,80 0 77 0,-80 0-77 0,92 0 50 0,-92 0-50 1,107 4 56-1,-107-4-56 0,110 3 40 1,-110-3-40-1,117 0 38 44,-117 0-38-44,118 9 25 0,-118-9-25 0,109 6 30 0,-109-6-30 0,104 11 30 0,-104-11-30 0,99 16 27 0,-99-16-27 0,89 10 21 0,-89-10-21 0,73 5 10 40,-73-5-10-40,57 6 18 0,-57-6-18 0,32 0 16 0,-32 0-16 0,19 4 11 0,-19-4-11 0,3 0 3 0,-3 0-3 0,0 4 6 3,0-4-6-3,0 0 1 39,0 0-1-39,0 0 2 0,0 0-2 0,0 0 0 0,0 0 0 0,0 0 0 0,0 0 0 0,0 0-1 0,0 0 1 0,-18 3 0 5,18-3 0-5,-70 0-4 33,70 0 4-33,-106 0 0 0,106 0 0 0,-147 3-1 0,147-3 1 0,-159 0 1 0,159 0-1 0,-158 0-1 47,158 0 1-47,-159 0 1 0,159 0-1 0,-143 0 0 0,143 0 0 0,-127 13 0 0,127-13 0 0,-104 14-1 1,104-14 1-1,-88 15 0 0,88-15 0 0,-67 11 2 43,67-11-2-42,-46 7 0-1,46-7 0 0,-29 0-1 0,29 0 1 0,-10 3-1 0,10-3 1 0,0 0-2 0,0 0 2 0,0 0-2 0,0 0 2 0,0 0-2 4,0 0 2-4,0 0-5 38,0 0 5-38,60 0-7 0,-60 0 7 0,98-15 0 0,-98 15 0 0,137-21 0 0,-137 21 0 0,166-19 0 0,-166 19 0 0,180-14 0 46,-180 14 0-46,180-14 0 0,-180 14 0 0,168-9 2 0,-168 9-2 0,156-6 5 0,-156 6-5 0,136 0 6 1,-136 0-6-1,109 0 9 0,-109 0-9 0,96 0 7 6,-96 0-7-6,73 0 12 40,-73 0-12-40,53 0 14 0,-53 0-14 0,29 0 10 0,-29 0-10 0,11 0 7 0,-11 0-7 0,0 0 7 0,0 0-7 0,0 0 0 6,0 0 0-6,0 0 0 48,0 0 0-48,0 0 0 0,0 0 0 0,-79 2 0 0,79-2 0 0,-113 4 0 0,113-4 0 1,-157 0-3 0,157 0 3 0,-174 0 3 0,174 0-3-1,-167 0-3 0,167 0 3 0,-148 0-2 45,148 0 2-45,-137-10 0 0,137 10 0 0,-112-14-1 0,112 14 1 0,-82-15 2 0,82 15-2 0,-55-9-1 0,55 9 1 0,-34-3 0 0,34 3 0 0,-10 0-2 42,10 0 2-41,0 0 0-1,0 0 0 0,0 0 0 0,0 0 0 0,0 0 1 0,0 0-1 0,58 0 0 0,-58 0 0 0,111 33-7 1,-111-33 7-1,158 44-3 8,-158-44 3-8,183 33 0 40,-183-33 0-40,188 26 0 0,-188-26 0 0,165 11 1 0,-165-11-1 0,140 8 3 0,-140-8-3 0,92 4 2 0,-92-4-2 0,51 2 2 4,-51-2-2-4,19 0 8 42,-19 0-8-42,0 0 0 1,0 0 0-1,0 5 0 0,0-5 0 0,0 0 0 0,0 0 0 0,-5 3 0 0,5-3 0 0,-99 0 0 2,99 0 0 43,-154 0 0-45,154 0 0 0,-213 0 0 0,213 0 0 0,-220 0 0 0,220 0 0 0,-196 0 0 0,196 0 0 0,-166 0 0 0,166 0 0 0,-128 0 0 0,128 0 0 0,-99 0 0 42,99 0 0-42,-63 0 0 0,63 0 0 0,-36 0 0 0,36 0 0 0,-12-3 0 0,12 3 0 0,0-5 0 0,0 5 0 0,0 0-51 5,0 0 51-5,41 0-179 5,-41 0 179-5,41 0-306 39,-41 0 306-39,48 0-459 0,-48 0 459 0</inkml:trace>
    </iact:actionData>
  </iact:action>
  <iact:action type="add" startTime="6151">
    <iact:property name="dataType"/>
    <iact:actionData xml:id="d1">
      <inkml:trace xmlns:inkml="http://www.w3.org/2003/InkML" xml:id="stk1" contextRef="#ctx0" brushRef="#br0">3624 4998 453 0,'0'0'0'3,"0"0"137"-3,0 0-137 0,0 0 153 0,0 0-153 0,0 0 171 0,0 0-171 0,0 0 133 35,0 0-133-35,0 0 84 0,0 0-84 0,0 0 77 0,0 0-77 0,0 0 66 0,0 0-66 0,37 0 48 5,-37 0-48-5,7 15 45 53,-7-15-45-53,12 27 17 0,-12-27-17 0,14 39 28 0,-14-39-28 0,19 48 32 1,-19-48-32-1,18 66 36 0,-18-66-36 0,23 81 22 0,-23-81-22 0,25 93 33 1,-25-93-33-1,26 99 23 8,-26-99-23-8,25 95 17 48,-25-95-17-48,29 89 16 0,-29-89-16 0,26 78 19 0,-26-78-19 0,22 70 17 0,-22-70-17 0,15 65 8 0,-15-65-8 0,14 49 8 0,-14-49-8 0,9 33 3 0,-9-33-3 0,1 15 2 54,-1-15-2-54,5 2 5 0,-5-2-5 0,0 0 0 0,0 0 0 0,0 0-2 0,0 0 2 0,0 0-3 0,0 0 3 0,0 0-5 0,0 0 5 0,0 0-10 0,0 0 10 0,0 0-11 8,0 0 11-8,-44-43-7 43,44 43 7-43,-58-63-1 0,58 63 1 0,-63-62-4 0,63 62 4 0,-63-60-8 0,63 60 8 0,-55-51-20 0,55 51 20 0,-51-36-17 0,51 36 17 0,-38-27-10 54,38 27 10-54,-29-14-8 0,29 14 8 0,-15-6-3 0,15 6 3 0,-8 0 0 0,8 0 0 1,-2 0 0-1,2 0 0 0,0 0 2 1,0 0-2-1,0 0 2 0,0 0-2 0,0 0 7 52,0 0-7-52,0 0 18 0,0 0-18 0,0 9 32 0,0-9-32 0,2 48 23 0,-2-48-23 0,35 63 6 0,-35-63-6 0,29 62 14 0,-29-62-14 0,33 51 18 0,-33-51-18 0,29 48 23 4,-29-48-23-4,31 41 23 53,-31-41-23-53,22 33 16 0,-22-33-16 0,17 19 21 0,-17-19-21 0,8 11 25 1,-8-11-25-1,2 0 35 0,-2 0-35 0,5 0 28 0,-5 0-28 0,0 0 23 0,0 0-23 0,2 0 19 53,-2 0-19-53,0 0 15 0,0 0-15 0,17 0 16 0,-17 0-16 0,19 8 12 0,-19-8-12 0,22 3 9 0,-22-3-9 0,17 7 4 0,-17-7-4 0,10 0 3 0,-10 0-3 0,16 0 5 5,-16 0-5-5,20 0 2 48,-20 0-2-48,36 0 1 0,-36 0-1 0,39-7-1 0,-39 7 1 0,44-36 0 1,-44 36 0-1,48-46 0 0,-48 46 0 0,45-43 0 0,-45 43 0 0,37-51 0 42,-37 51 0-41,36-45 1-1,-36 45-1 0,26-37 0 0,-26 37 0 0,22-33 0 0,-22 33 0 0,12-15-2 0,-12 15 2 0,7-10-2 0,-7 10 2 1,10-8-33 45,-10 8 33-45,12-11-102-1,-12 11 102 0,12-11-200 0,-12 11 200 0,12-17-264 1,-12 17 264-1,0 0-295 0,0 0 295 0,0 0-687 0,0 0 687 1</inkml:trace>
    </iact:actionData>
  </iact:action>
  <iact:action type="add" startTime="7575">
    <iact:property name="dataType"/>
    <iact:actionData xml:id="d2">
      <inkml:trace xmlns:inkml="http://www.w3.org/2003/InkML" xml:id="stk2" contextRef="#ctx0" brushRef="#br0">2602 9786 301 0,'0'0'0'1,"0"0"33"35,0 0-33-36,0 0 22 0,0 0-22 0,0 0 37 0,0 0-37 0,0 0 7 0,0 0-7 0,0 0 5 0,0 0-5 0,0 0 31 45,0 0-31-44,0 0 77-1,0 0-77 0,-16 8 89 0,16-8-89 0,0 0 114 0,0 0-114 0,0 0 105 0,0 0-105 0,0 0 116 0,0 0-116 0,0 0 105 52,0 0-105-52,0 0 91 1,0 0-91-1,0 0 84 0,0 0-84 0,0 2 73 0,0-2-73 0,0 12 71 0,0-12-71 0,0 19 75 0,0-19-75 0,16 28 49 0,-16-28-49 0,7 38 39 50,-7-38-39-50,12 47 38 0,-12-47-38 0,3 44 12 1,-3-44-12-1,3 44 8 0,-3-44-8 0,5 37 7 0,-5-37-7 0,11 26 6 0,-11-26-6 0,7 22 10 0,-7-22-10 0,3 8 12 49,-3-8-12-49,3 7 8 0,-3-7-8 0,0 0 17 0,0 0-17 0,4 0 15 0,-4 0-15 0,5 0 11 0,-5 0-11 0,10 0 5 0,-10 0-5 0,14 0 3 1,-14 0-3-1,27 0 1 47,-27 0-1-47,29 0 1 0,-29 0-1 0,36 0 5 0,-36 0-5 0,41 0 9 0,-41 0-9 0,41 0 20 0,-41 0-20 0,46 0 21 0,-46 0-21 0,53 0 18 50,-53 0-18-50,51-7 16 0,-51 7-16 0,53-12 16 0,-53 12-16 0,54-6 16 0,-54 6-16 0,52-5 19 0,-52 5-19 0,54-3 25 0,-54 3-25 0,63-4 18 0,-63 4-18 0,67 0 24 46,-67 0-24-46,72 0 16 0,-72 0-16 0,78 0 17 0,-78 0-17 0,73 0 11 0,-73 0-11 0,74 0 13 0,-74 0-13 0,73 0 7 0,-73 0-7 0,75 0 8 6,-75 0-8-6,77 0 11 46,-77 0-11-46,73 0 9 0,-73 0-9 0,74 0 9 0,-74 0-9 0,70 0 9 0,-70 0-9 0,71 0 6 0,-71 0-6 0,72 0 9 0,-72 0-9 0,67 0 4 44,-67 0-4-44,70 0 10 0,-70 0-10 0,66 0 4 0,-66 0-4 0,62 0 7 0,-62 0-7 0,59 0 7 0,-59 0-7 0,55 0 5 0,-55 0-5 1,51 0 0 40,-51 0 0-41,44 0 0 0,-44 0 0 0,43 0 0 0,-43 0 0 0,46 0 0 0,-46 0 0 0,48 0 0 0,-48 0 0 1,51 0 0 5,-51 0 0-6,48 0 0 41,-48 0 0-40,49 0 0-1,-49 0 0 0,57-3 0 0,-57 3 0 0,56 0 0 0,-56 0 0 0,65 0 0 0,-65 0 0 0,60 0 0 1,-60 0 0-1,66 0 0 46,-66 0 0-45,63 0 0-1,-63 0 0 0,63 0 0 0,-63 0 0 0,65 0 0 0,-65 0 0 0,70 0 0 0,-70 0 0 0,70 0 0 0,-70 0 0 0,67 0 0 6,-67 0 0-6,65 0 0 44,-65 0 0-44,68 0 0 1,-68 0 0-1,65-8 0 0,-65 8 0 0,59-6 0 0,-59 6 0 0,63-6 0 0,-63 6 0 0,55-6 0 1,-55 6 0-1,55-12 0 6,-55 12 0-6,59-7 0 45,-59 7 0-45,58-11 0 0,-58 11 0 0,64-6 0 0,-64 6 0 0,54-9 0 0,-54 9 0 0,56-9 0 0,-56 9 0 0,48-9 0 0,-48 9 0 0,41-6 0 47,-41 6 0-47,46-9 0 1,-46 9 0-1,38-3 0 0,-38 3 0 0,31 0 0 0,-31 0 0 0,39 0 0 0,-39 0 0 0,36 0 0 0,-36 0 0 0,41 0 0 2,-41 0 0-2,47 0 0 41,-47 0 0-40,52 0 0-1,-52 0 0 0,54 0 0 0,-54 0 0 0,53 3 0 0,-53-3 0 0,55 4 0 0,-55-4 0 0,51 5 0 41,-51-5 0-41,53 6 0 0,-53-6 0 1,51 9 0-1,-51-9 0 0,49 6 0 0,-49-6 0 0,53 7 0 0,-53-7 0 0,51 7 0 0,-51-7 0 4,52 4 0-1,-52-4 0-3,56 3 0 36,-56-3 0-35,55 0 0 0,-55 0 0-1,54 0 0 0,-54 0 0 0,53 0 0 0,-53 0 0 0,48 0 0 1,-48 0 0-1,44 0 0 44,-44 0 0-44,36 0 0 0,-36 0 0 0,32 0 0 0,-32 0 0 0,31 0 0 0,-31 0 0 0,26 0 0 0,-26 0 0 0,25 0 0 0,-25 0 0 0,26 0 0 49,-26 0 0-49,32 0 0 0,-32 0 0 0,35 0 0 0,-35 0 0 0,29 0 0 0,-29 0 0 0,29 0 0 0,-29 0 0 0,22 0 0 0,-22 0 0 0,18 0 0 4,-18 0 0-4,16 0 0 48,-16 0 0-47,15 0 0-1,-15 0 0 0,17 0 0 0,-17 0 0 0,16 0 0 0,-16 0 0 0,6 0 0 0,-6 0 0 0,4 0 0 0,-4 0 0 0,0 0 0 49,0 0 0-49,0 0 0 0,0 0 0 0,0 0 0 0,0 0 0 0,0 0 0 0,0 0 0 0,0 0 0 0,0 0 0 0,0 0 0 0,0 0 0 0,0 0 0 0,0 0 0 0,0 0 0 46,0 0 0-46,3-9 0 0,-3 9 0 1,4-33-23-1,-4 33 23 0,5-45-7 0,-5 45 7 0,0-45-32 0,0 45 32 0,0-33-101 0,0 33 101 0,0-36-140 49,0 36 140-49,0-40-202 0,0 40 202 0,0-15-270 0,0 15 270 0,0-19-468 0,0 19 468 0</inkml:trace>
    </iact:actionData>
  </iact:action>
  <iact:action type="add" startTime="14690">
    <iact:property name="dataType"/>
    <iact:actionData xml:id="d3">
      <inkml:trace xmlns:inkml="http://www.w3.org/2003/InkML" xml:id="stk3" contextRef="#ctx0" brushRef="#br0">4846 17955 159 0,'0'0'0'1,"0"0"439"-1,0 0-439 0,0 0 195 0,0 0-195 0,0 0 166 0,0 0-166 0,0 0 160 0,0 0-160 0,0 0 122 0,0 0-122 0,0 0 96 45,0 0-96-45,0 0 95 0,0 0-95 0,0 0 83 0,0 0-83 0,0 0 54 0,35 9-54 0,-29 39 35 0,-6-48-35 0,0 59 28 0,0-59-28 0,0 71 23 54,0-71-23-54,0 76 30 0,0-76-30 0,0 89 23 0,0-89-23 0,0 75 20 0,0-75-20 0,0 72 17 1,0-72-17-1,0 59 16 0,0-59-16 0,0 40 12 0,0-40-12 0,0 26 12 51,0-26-12-51,0 7 16 0,0-7-16 0,0 9 11 0,0-9-11 1,0 0 11-1,0 0-11 0,3 0 8 0,-3 0-8 0,32 0 11 0,-32 0-11 1,46 0 1-1,-46 0-1 1,58 0 3-1,-58 0-3 0,55-9 6 49,-55 9-6-48,58-15 14-1,-58 15-14 0,63-3 26 0,-63 3-26 0,77-6 24 0,-77 6-24 0,80-9 20 0,-80 9-20 0,92 0 16 0,-92 0-16 0,98 0 17 6,-98 0-17-6,95-7 14 39,-95 7-14-39,96 0 18 0,-96 0-18 0,92 0 10 0,-92 0-10 0,95 0 8 0,-95 0-8 0,92 0 8 0,-92 0-8 1,93 0 9 2,-93 0-9-2,99 0 11 42,-99 0-11-42,95 0 0-1,-95 0 0 0,103-8 0 0,-103 8 0 0,107-9 0 0,-107 9 0 0,99-9 0 0,-99 9 0 0,101-7 0 0,-101 7 0 0,97-8 0 9,-97 8 0-9,92-3 0 47,-92 3 0-47,96-4 0 0,-96 4 0 0,92-11 0 0,-92 11 0 0,95-6 0 0,-95 6 0 0,92-18 0 0,-92 18 0 0,93-15 0 0,-93 15 0 0,88-24 0 10,-88 24 0-10,77-9 0 0,-77 9 0 0,70-16 0 42,-70 16 0-42,58-11 0 0,-58 11 0 0,58 0 0 0,-58 0 0 0,60-6 0 0,-60 6 0 0,63-9 0 0,-63 9 0 0,61 0 0 5,-61 0 0-4,64-7 0 41,-64 7 0-41,63 0 0-1,-63 0 0 0,63-15 0 0,-63 15 0 0,65-11 0 0,-65 11 0 1,75-15 0-1,-75 15 0 0,76-18 0 0,-76 18 0 0,77-15 0 46,-77 15 0-46,72-18 0 0,-72 18 0 0,72-15 0 0,-72 15 0 0,59-15 0 0,-59 15 0 0,58-10 0 0,-58 10 0 0,60-8 0 0,-60 8 0 0,58 0 0 5,-58 0 0-5,55 0 0 39,-55 0 0-39,59 0 0 0,-59 0 0 0,55 0 0 0,-55 0 0 0,60 0 0 0,-60 0 0 0,61 0 0 0,-61 0 0 0,63 0 0 47,-63 0 0-47,70 0 0 0,-70 0 0 0,72 0 0 0,-72 0 0 0,78 0 0 0,-78 0 0 0,79 0 0 0,-79 0 0 0,80 0 0 0,-80 0 0 0,75 0 0 4,-75 0 0-4,79 8 0 48,-79-8 0-48,71 7 0 1,-71-7 0-1,63 8 0 0,-63-8 0 0,62 2 0 0,-62-2 0 0,54 8 0 0,-54-8 0 0,48 0 0 0,-48 0 0 0,48 0 0 49,-48 0 0-49,51 0 0 0,-51 0 0 0,48 0 0 0,-48 0 0 0,53 0 0 0,-53 0 0 0,48 0 0 1,-48 0 0-1,47 0 0 0,-47 0 0 0,45 0 0 0,-45 0 0 0,39 0 0 53,-39 0 0-53,44 0 0 0,-44 0 0 0,38 0 0 0,-38 0 0 1,39 0 0-1,-39 0 0 0,39 0 0 0,-39 0 0 0,36 0 0 0,-36 0 0 0,36 0 0 0,-36 0 0 0,33 0 0 6,-33 0 0-5,27 0 0 48,-27 0 0-48,22 0 0-1,-22 0 0 0,14 0 0 0,-14 0 0 0,10 0 0 0,-10 0 0 0,8 0 0 0,-8 0 0 0,4 0 0 0,-4 0 0 0,0 0 0 1,0 0 0-1,0 0 0 46,0 0 0-46,0 0 0 0,0 0 0 0,0 0 0 0,0 0 0 0,0 0 0 0,0 0 0 0,0 0 0 1,0 0 0-1,0 0 0 0,0 0 0 0,0 0 0 49,0 0 0-48,0 0 0-1,0 0 0 0,0 0 0 0,0 0 0 0,0 0 0 0,0 0 0 0,0-18 0 0,0 18 0 0,0-48 0 0,0 48 0 0,0-73 0 0,0 73 0 0,0-82 0 50,0 82 0-50,0-83 0 1,0 83 0 0,0-67 0 0,0 67 0-1,0-56 0 1,0 56 0-1,3-51 0 0,-3 51 0 0,4-39 0 0,-4 39 0 0,5-24 0 0,-5 24 0 0,0-15 0 8,0 15 0-8,0 0 0 44,0 0 0-44,0 0 0 0,0 0 0 0,0 0-13 0,0 0 13 0,0 0-127 0,0 0 127 0,0 24-203 0,0-24 203 0,0 24-307 1,0-24 307-1,0 42-771 46,0-42 771-46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3T03:06:14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71">
    <iact:property name="dataType"/>
    <iact:actionData xml:id="d0">
      <inkml:trace xmlns:inkml="http://www.w3.org/2003/InkML" xml:id="stk0" contextRef="#ctx0" brushRef="#br0">15803 9395 299 0,'0'0'0'6,"0"0"79"-6,0 0-79 0,0 0 94 0,0 0-94 0,0 0 127 0,0 0-127 0,0 0 113 0,0 0-113 0,0 0 110 0,0 0-110 0,0 0 94 0,0 0-94 0,0 0 75 1,0 0-75 1,0 0 57-1,0 0-57-1,0-14 44 24,0 14-44-23,0 0 38 0,0 0-38-1,0 0 35 2,0 0-35-2,0 0 28 0,0 0-28 1,-5 0 29 24,5 0-29-25,-35 0 39 1,35 0-39-1,-41 0 24 1,41 0-24-1,-43 0 21 22,43 0-21-22,-48 0 16 0,48 0-16 0,-56 0 15 0,56 0-15 0,-55 22 8 22,55-22-8-22,-54 25 7 0,54-25-7 0,-60 39 10 0,60-39-10 0,-51 35 12 7,51-35-12-7,-51 45 14 24,51-45-14-24,-57 54 19 1,57-54-19-1,-54 64 22 0,54-64-22 0,-52 70 19 5,52-70-19-5,-56 84 23 21,56-84-23-18,-43 96 25-2,43-96-25-1,-46 111 15 2,46-111-15-1,-39 120 17-1,39-120-17 0,-32 125 15 23,32-125-15-23,-31 137 22 0,31-137-22 0,-26 128 27 0,26-128-27 0,-17 118 13 28,17-118-13-27,-12 108 28 0,12-108-28-1,-3 87 17 0,3-87-17 0,0 74 13 0,0-74-13 0,0 66 14 26,0-66-14-26,10 62 12 2,-10-62-12-1,48 60 10-1,-48-60-10 0,67 58 2 1,-67-58-2-1,92 53 3 22,-92-53-3-22,114 42 4 0,-114-42-4 0,137 39 4 0,-137-39-4 0,150 28 6 24,-150-28-6-24,150 19 6 0,-150-19-6 0,148 10 8 0,-148-10-8 0,135 0 11 9,-135 0-11-8,130 0 10 26,-130 0-10-27,114 0 17 0,-114 0-17 0,101-48 7 0,-101 48-7 0,90-69 1 0,-90 69-1 0,67-88 0 23,-67 88 0-23,51-107 2 0,-51 107-2 0,32-129 1 0,-32 129-1 0,19-155 1 23,-19 155-1-22,10-176 0-1,-10 176 0 0,0-199-1 0,0 199 1 0,0-206-2 28,0 206 2-28,0-206-1 0,0 206 1 0,-25-198-1 0,25 198 1 0,-39-174-3 1,39 174 3-1,-48-144-6 7,48 144 6-7,-65-99-18 22,65 99 18-22,-72-66-52 0,72 66 52 0,-89-33-102 0,89 33 102 0,-110 0-146 25,110 0 146-25,-43 0-237 0,43 0 237 0,-48 33-405 0,48-33 405 0</inkml:trace>
    </iact:actionData>
  </iact:action>
  <iact:action type="add" startTime="6410">
    <iact:property name="dataType"/>
    <iact:actionData xml:id="d1">
      <inkml:trace xmlns:inkml="http://www.w3.org/2003/InkML" xml:id="stk1" contextRef="#ctx0" brushRef="#br0">15626 13803 510 0,'0'0'0'0,"0"0"197"0,0 0-197 0,0 0 156 0,0 0-156 0,0 0 140 0,0 0-140 0,0 0 94 0,0 0-94 0,0 0 94 0,0 0-94 0,188 0 85 1,-188 0-85-1,92 0 88 23,-92 0-88-23,104 0 90 0,-104 0-90 0,113 0 70 0,-113 0-70 0,129 0 62 24,-129 0-62-24,132 0 59 0,-132 0-59 0,133 0 43 0,-133 0-43 0,117 0 35 25,-117 0-35-25,99 0 27 0,-99 0-27 0,79 15 30 0,-79-15-30 0,51 15 19 25,-51-15-19-25,29 8 15 0,-29-8-15 1,10 3 9-1,-10-3-9 0,5 0 3 0,-5 0-3 0,0 0 0 28,0 0 0-28,0 0 0 0,0 0 0 0,-18 0-4 0,18 0 4 0,-86 0-10 1,86 0 10-1,-131-11 0 25,131 11 0-24,-166-33 0-1,166 33 0 0,-177-37 0 3,177 37 0-3,-172-34 0 1,172 34 0-1,-162-33 0 27,162 33 0-25,-134-28 0 1,134 28 0-3,-98-20 0 0,98 20 0 0,-70-13 0 1,70 13 0 0,-36-12 1 4,36 12-1-4,-19 0 0 23,19 0 0-23,0-3 2-1,0 3-2 0,0 0 2 0,0 0-2 0,22 0 5 3,-22 0-5-3,87 0 6 24,-87 0-6-24,137 22 1 0,-137-22-1 0,169 44 0 0,-169-44 0 0,172 41 2 29,-172-41-2-29,152 40 1 0,-152-40-1 0,121 29 3 0,-121-29-3 0,89 22 1 1,-89-22-1-1,49 18 2 28,-49-18-2-28,29 12 3 0,-29-12-3 0,10 3 7 0,-10-3-7 0,4 4 9 0,-4-4-9 1,0 11 0 25,0-11 0-26,-43 3-1 2,43-3 1-1,-92 8-5 0,92-8 5-1,-130 4 0 1,130-4 0-1,-143 0 0 25,143 0 0-25,-143 0 0 1,143 0 0-1,-127 0-2 0,127 0 2 0,-99 0 2 3,99 0-2-3,-70 0-1 26,70 0 1-26,-35 0 1 1,35 0-1 2,-19 0 1-2,19 0-1 0,0 0 1-1,0 0-1 0,0 0 3 28,0 0-3-27,48 0 3-1,-48 0-3 1,92 0 5-1,-92 0-5 0,124 3 2 0,-124-3-2 0,128 18 1 6,-128-18-1-6,115 15 3 30,-115-15-3-30,88 24 0 0,-88-24 0 0,58 6 2 0,-58-6-2 0,28 8 2 0,-28-8-2 1,10 7 3 24,-10-7-3-25,3 0 3 0,-3 0-3 0,0 3 0 2,0-3 0-1,0 9 0-1,0-9 0 0,-66 0-2 32,66 0 2-31,-103 2 0-1,103-2 0 0,-128 0 2 0,128 0-2 0,-126 0 0 0,126 0 0 1,-106 0 0 25,106 0 0-26,-73 0 0 0,73 0 0 0,-44 0 0 0,44 0 0 0,-23 0 1 0,23 0-1 0,-5-2 1 32,5 2-1-31,0 0 0-1,0 0 0 0,0 0 0 0,0 0 0 0,24 0 0 1,-24 0 0-1,58 0 0 4,-58 0 0-4,70 0-28 30,-70 0 28-30,55 0-82 0,-55 0 82 0,37 0-141 0,-37 0 141 0,16 0-195 0,-16 0 195 0,0 0-314 26,0 0 314-26,0 0-896 0,0 0 896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3T03:06:14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99">
    <iact:property name="dataType"/>
    <iact:actionData xml:id="d0">
      <inkml:trace xmlns:inkml="http://www.w3.org/2003/InkML" xml:id="stk0" contextRef="#ctx0" brushRef="#br0">20632 14991 310 0,'0'0'0'1,"0"0"211"-1,0 0-211 0,0 0 125 0,0 0-125 0,0 0 149 0,0 0-149 0,0 0 115 8,0 0-115-8,0 0 82 18,0 0-82-18,0 0 86 0,0 0-86 0,0 0 70 12,0 0-70-12,48-2 75 0,-48 2-75 0,48 0 75 22,-48 0-75-22,60 0 81 0,-60 0-81 0,76-8 84 0,-76 8-84 0,103-7 61 13,-103 7-61-13,123-8 56 0,-123 8-56 0,153-3 49 19,-153 3-49-17,178-5 43-1,-178 5-43-1,182 0 28 7,-182 0-28-7,174 0 32 4,-174 0-32-4,157 0 39 14,-157 0-39-14,140 8 46 0,-140-8-46 0,116 25 40 15,-116-25-40-14,106 31 28-1,-106-31-28 1,84 33 16 13,-84-33-16-14,66 18 11 0,-66-18-11 0,50 22 4 15,-50-22-4-15,39 8 1 0,-39-8-1 0,17 3 0 14,-17-3 0-14,7 4-5 1,-7-4 5-1,0 0-13 14,0 0 13-14,0 0-70 0,0 0 70 0,0 0-141 16,0 0 141-16,-11-48-199 0,11 48 199 0,-29-33-238 14,29 33 238-12,-35-30-449-2,35 30 449 1</inkml:trace>
    </iact:actionData>
  </iact:action>
  <iact:action type="add" startTime="5129">
    <iact:property name="dataType"/>
    <iact:actionData xml:id="d1">
      <inkml:trace xmlns:inkml="http://www.w3.org/2003/InkML" xml:id="stk1" contextRef="#ctx0" brushRef="#br0">20982 9642 355 0,'0'0'0'0,"0"0"168"0,0 0-168 0,0 0 123 0,0 0-123 0,0 0 167 3,0 0-167-3,0 0 144 15,0 0-144-15,0 0 120 0,0 0-120 0,0 0 132 16,0 0-132-15,0 0 117 0,0 0-117-1,85 19 114 18,-85-19-114-18,72 4 84 0,-72-4-84 0,97 2 70 0,-97-2-70 0,121 0 51 16,-121 0-51-16,147 0 35 0,-147 0-35 0,159 0 24 11,-159 0-24-11,153 0 12 21,-153 0-12-19,146 0 7-2,-146 0-7 0,131 5 0 0,-131-5 0 0,118 18 0 13,-118-18 0-13,107 11-6 0,-107-11 6 0,96 7-98 16,-96-7 98-15,95 0-187 0,-95 0 187 0,14 0-322 0,-14 0 322 1</inkml:trace>
    </iact:actionData>
  </iact:action>
  <iact:action type="add" startTime="5807">
    <iact:property name="dataType"/>
    <iact:actionData xml:id="d2">
      <inkml:trace xmlns:inkml="http://www.w3.org/2003/InkML" xml:id="stk2" contextRef="#ctx0" brushRef="#br0">26176 9837 601 0,'0'0'0'1,"0"0"405"-1,0 0-405 0,0 0 116 0,0 0-116 0,0 0 159 0,0 0-159 0,0 0 105 14,0 0-105-13,0 0 86 0,0 0-86-1,220-15 64 11,-220 15-64-11,91-3 48 1,-91 3-48-1,123-7 22 16,-123 7-22-16,151-16 12 0,-151 16-12 0,169-17 5 14,-169 17-5-14,173-19 0 0,-173 19 0 1,158-14-2 14,-158 14 2-15,137-19-9 0,-137 19 9 0,109-19-64 15,-109 19 64-14,92-26-127-1,-92 26 127 0,9-10-238 15,-9 10 238-15,3-11-477 1,-3 11 477 0</inkml:trace>
    </iact:actionData>
  </iact:action>
  <iact:action type="add" startTime="6367">
    <iact:property name="dataType"/>
    <iact:actionData xml:id="d3">
      <inkml:trace xmlns:inkml="http://www.w3.org/2003/InkML" xml:id="stk3" contextRef="#ctx0" brushRef="#br0">29555 9502 623 0,'0'0'0'0,"0"0"225"0,0 0-225 0,0 0 157 2,0 0-157-2,0 0 135 15,0 0-135-15,0 0 87 0,0 0-87 1,281-62 79 14,-281 62-79-15,128-21 95 0,-128 21-95 0,152-19 79 14,-152 19-79-14,169-14 50 0,-169 14-50 0,176-12 40 15,-176 12-40-15,177-12 26 0,-177 12-26 0,162-3 29 15,-162 3-29-15,144 0 29 0,-144 0-29 0,116 0 25 16,-116 0-25-16,90 0 21 0,-90 0-21 0,58 0 17 15,-58 0-17-15,32 0 5 0,-32 0-5 0,12 0 5 17,-12 0-5-17,4 0 0 0,-4 0 0 0,0 0 0 15,0 0 0-15,0 0 0 0,0 0 0 0,-29 0-6 16,29 0 6-16,-82 0-3 0,82 0 3 1,-118 3 0 18,118-3 0-18,-147 12 0-1,147-12 0 0,-146 12 0 0,146-12 0 0,-150 14 0 14,150-14 0-14,-149 7 1 0,149-7-1 0,-125 7 0 15,125-7 0-15,-110 5 0 0,110-5 0 0,-81 0 0 12,81 0 0-12,-59 0 0 0,59 0 0 0,-29 0 0 17,29 0 0-17,-11 0 0 0,11 0 0 0,0 0 0 15,0 0 0-14,0 0 0-1,0 0 0 0,36 2 4 14,-36-2-4-14,74 12 1 0,-74-12-1 0,99 19 1 15,-99-19-1-15,111 21 2 0,-111-21-2 0,107 27 1 16,-107-27-1-16,96 28 2 0,-96-28-2 0,80 34 4 21,-80-34-4-21,51 25 2 0,-51-25-2 0,34 27 2 0,-34-27-2 0,14 14 3 10,-14-14-3-10,0 10 0 21,0-10 0-20,0 4 0-1,0-4 0 0,0 11-2 0,0-11 2 0,-40 8-6 9,40-8 6-9,-78 4-3 19,78-4 3-19,-102 0 0 0,102 0 0 0,-103 0-2 0,103 0 2 0,-107 0-1 13,107 0 1-13,-89-16-2 17,89 16 2-17,-68-25-1 0,68 25 1 0,-48-23-1 0,48 23 1 0,-19-11 0 16,19 11 0-16,-3-7 0 0,3 7 0 0,0-3 2 15,0 3-2-13,22 0 4-2,-22 0-4 1,68 0 2 11,-68 0-2-11,97 0 3-1,-97 0-3 0,103 0 4 15,-103 0-4-15,99 0 3 0,-99 0-3 0,80 29 4 16,-80-29-4-15,56 23 5-1,-56-23-5 0,29 15 5 20,-29-15-5-20,12 10 2 0,-12-10-2 0,0 8 0 0,0-8 0 0,0 2 0 8,0-2 0-8,0 8-3 26,0-8 3-26,-44 0-7 0,44 0 7 0,-60 0 0 0,60 0 0 0,-70 0-2 10,70 0 2-10,-70 5 0 1,70-5 0-1,-66 7 0 15,66-7 0-15,-58 14 0 0,58-14 0 0,-41 14 0 14,41-14 0-13,-33 20-4-1,33-20 4 1,-18 18-38 10,18-18 38-11,-11 18-85 20,11-18 85-20,-8 23-119 0,8-23 119 0,0 10-238 0,0-10 238 0,0 11-481 15,0-11 481-14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3T03:06:14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24">
    <iact:property name="dataType"/>
    <iact:actionData xml:id="d0">
      <inkml:trace xmlns:inkml="http://www.w3.org/2003/InkML" xml:id="stk0" contextRef="#ctx0" brushRef="#br0">5654 14204 440 0,'0'0'0'0,"0"0"150"0,0 0-150 0,0 0 170 0,0 0-170 0,0 0 146 12,0 0-146-12,0 0 84 0,0 0-84 1,0 0 55 15,0 0-55-16,0 0 51 0,0 0-51 0,0 0 38 13,0 0-38-13,38-7 25 0,-38 7-25 0,0-3 14 18,0 3-14-18,-41-7 31 0,41 7-31 0,-72 0 68 14,72 0-68-12,-92 0 43-1,92 0-43-1,-112 0 36 12,112 0-36-12,-118 17 21 1,118-17-21-1,-121 49 10 13,121-49-10-13,-125 58 8 0,125-58-8 0,-124 78 7 24,124-78-7-24,-122 93 4 1,122-93-4-1,-117 105 2 0,117-105-2 0,-108 114 8 5,108-114-8-5,-97 133 17 19,97-133-17-17,-75 140 24-1,75-140-24 0,-63 154 25 0,63-154-25-1,-40 156 23 10,40-156-23-9,0 147 8 12,0-147-8-13,0 142 16 0,0-142-16 0,79 137 22 15,-79-137-22-15,123 117 9 0,-123-117-9 0,162 111 8 16,-162-111-8-14,191 91 0 1,-191-91 0-1,201 59 2-1,-201-59-2-1,210 30 0 5,-210-30 0-5,196 0 0 18,-196 0 0-18,173 0-1 0,-173 0 1 3,143-70 0 15,-143 70 0-16,121-107 0 1,-121 107 0 0,106-143 0-1,-106 143 0-1,89-185 2 1,-89 185-2 0,66-213 2-2,-66 213-2 0,45-228 11 10,-45 228-11-8,10-221 12 2,-10 221-12 1,0-194 9 2,0 194-9-6,-21-161 3 1,21 161-3-1,-70-126 1 9,70 126-1-9,-92-96 0 0,92 96 0 0,-95-73-1 14,95 73 1-14,-103-56-6-1,103 56 6 0,-93-29-71 7,93 29 71-7,-87-12-178 7,87 12 178-7,-33 0-227 13,33 0 227-13,-15 4-552 0,15-4 552 0</inkml:trace>
    </iact:actionData>
  </iact:action>
  <iact:action type="add" startTime="4946">
    <iact:property name="dataType"/>
    <iact:actionData xml:id="d1">
      <inkml:trace xmlns:inkml="http://www.w3.org/2003/InkML" xml:id="stk1" contextRef="#ctx0" brushRef="#br0">9337 13941 417 0,'0'0'0'0,"0"0"168"0,0 0-168 0,0 0 39 0,0 0-39 0,0 0 93 17,0 0-93-17,0 0 97 0,0 0-97 0,0 0 94 14,0 0-94-14,0 0 66 0,0 0-66 0,0 0 80 15,0 0-80-14,-229-60 75-1,229 60-75 0,-99 0 52 14,99 0-52-14,-109 7 46 0,109-7-46 0,-125 29 31 15,125-29-31-14,-135 48 31 15,135-48-31-16,-141 59 24 1,141-59-24-1,-150 85 32 0,150-85-32 0,-142 111 26 11,142-111-26-11,-128 124 29 0,128-124-29 0,-114 147 19 19,114-147-19-19,-96 152 19 0,96-152-19 0,-66 157 27 14,66-157-27-14,-33 156 19 0,33-156-19 0,0 154 16 14,0-154-16-14,19 159 2 0,-19-159-2 0,99 147 10 16,-99-147-10-16,142 139 9 1,-142-139-9-1,184 114 10 13,-184-114-10-13,206 84 12 0,-206-84-12 0,226 45 6 17,-226-45-6-17,226 0 2 0,-226 0-2 0,219 0 2 21,-219 0-2-20,194-71 3 0,-194 71-3-1,166-98 12 0,-166 98-12 0,133-130 12 11,-133 130-12-11,102-164 5 0,-102 164-5 0,77-192 1 16,-77 192-1-16,51-210 0 0,-51 210 0 1,31-217 0 13,-31 217 0-14,10-213 0 1,-10 213 0-1,0-202-2 15,0 202 2-15,-10-174-4 0,10 174 4 0,-70-147-20 13,70 147 20-13,-92-120-50 0,92 120 50 0,-113-108-80 19,113 108 80-17,-116-96-160-2,116 96 160 0,-47-10-225 11,47 10 225-11,-45-4-537 0,45 4 537 0</inkml:trace>
    </iact:actionData>
  </iact:action>
  <iact:action type="add" startTime="6155">
    <iact:property name="dataType"/>
    <iact:actionData xml:id="d2">
      <inkml:trace xmlns:inkml="http://www.w3.org/2003/InkML" xml:id="stk2" contextRef="#ctx0" brushRef="#br0">15727 14154 160 0,'0'0'0'0,"0"0"355"0,0 0-355 0,0 0 140 0,0 0-140 0,0 0 149 0,0 0-149 0,0 0 106 7,0 0-106-6,0 0 81 12,0 0-81-13,0 0 72 0,0 0-72 0,-5-12 38 16,5 12-38-15,-55 0 43 0,55 0-43 0,-70-4 46 11,70 4-46-12,-80 0 28 0,80 0-28 0,-92 0 25 15,92 0-25-15,-99 0 27 0,99 0-27 0,-104 8 28 20,104-8-28-19,-103 43 27 0,103-43-27-1,-99 64 33 0,99-64-33 10,-92 81 31-10,92-81-31 0,-85 100 39 17,85-100-39-17,-74 114 24 0,74-114-24 0,-64 114 19 15,64-114-19-13,-50 120 16 0,50-120-16 0,-39 133 20-1,39-133-20 0,-19 121 19 4,19-121-19-5,0 134 22 7,0-134-22-6,0 132 10 9,0-132-10-9,14 135 9 2,-14-135-9-3,63 133 5 15,-63-133-5-13,73 124 0-1,-73-124 0-1,86 116 3 12,-86-116-3-11,102 87 0-1,-102-87 0 0,114 75 4 14,-114-75-4-14,137 47 1 0,-137-47-1 0,153 29 2 15,-153-29-2-15,166 7 1 0,-166-7-1 1,177 0 0 13,-177 0 0-14,179 0 2 0,-179 0-2 0,175-44 3 16,-175 44-3-16,165-70 1 0,-165 70-1 0,154-98 1 14,-154 98-1-12,124-119 3-1,-124 119-3 0,111-139 1 10,-111 139-1-11,85-154 0 0,-85 154 0 0,67-156 2 17,-67 156-2-17,48-162 0 0,-48 162 0 0,24-147-1 15,-24 147 1-14,8-136 0 0,-8 136 0 0,0-126-1 5,0 126 1-6,-3-108 0 7,3 108 0-7,-51-105 0 18,51 105 0-18,-67-95-2 0,67 95 2 0,-82-85 0 0,82 85 0 0,-95-76 0 21,95 76 0-18,-103-64 0-3,103 64 0 1,-107-50 0-1,107 50 0 9,-113-48 1-7,113 48-1-2,-114-33 1 8,114 33-1-7,-111-31 0-1,111 31 0 0,-111-21 4 18,111 21-4-17,-102-14 1-1,102 14-1 0,-111-12 3 15,111 12-3-15,-110 0 5 0,110 0-5 0,-107 0 14 12,107 0-14-12,-106 0 22 0,106 0-22 0,-92 12 17 15,92-12-17-14,-89 24 12-1,89-24-12 2,-80 30 8 3,80-30-8-5,-73 29 4 8,73-29-4-8,-67 33 4 16,67-33-4-16,-60 33 3 0,60-33-3 0,-54 37 1 21,54-37-1-19,-55 44 5 0,55-44-5 0,-48 45 5 0,48-45-5-1,-41 52 4-1,41-52-4 0,-34 43 2 21,34-43-2-20,-32 52 1-1,32-52-1 0,-22 62 4 0,22-62-4 0,-22 74 3 15,22-74-3-13,-7 88 4-2,7-88-4 1,0 96 2 5,0-96-2-6,0 110 16 20,0-110-16-20,0 122 21 0,0-122-21 0,0 117 17 0,0-117-17 0,22 129 9 17,-22-129-9-16,31 125 9 0,-31-125-9-1,39 130 5 1,-39-130-5-1,44 124 3 9,-44-124-3-9,55 114 2 15,-55-114-2-15,70 105 1 0,-70-105-1 0,89 83 3 17,-89-83-3-17,117 66 1 0,-117-66-1 0,135 55 0 17,-135-55 0-17,159 33 0 0,-159-33 0 0,165 9 0 12,-165-9 0-12,162 0 1 0,-162 0-1 0,162 0 0 24,-162 0 0-24,144-31 1 1,-144 31-1-1,133-44 0 0,-133 44 0 0,116-66 4 5,-116 66-4-5,104-70 1 20,-104 70-1-20,89-74 1 1,-89 74-1-1,80-84 0 0,-80 84 0 0,68-106 0 15,-68 106 0-14,65-114 0 0,-65 114 0-1,55-130-1 11,-55 130 1-11,47-136-3 0,-47 136 3 1,38-136 0 14,-38 136 0-15,29-132-1 0,-29 132 1 0,22-129-1 18,-22 129 1-17,14-122-2-1,-14 122 2 1,7-110-1 11,-7 110 1-12,0-106-1 0,0 106 1 0,0-104-5 14,0 104 5-13,0-84-1-1,0 84 1 0,-2-85-7 16,2 85 7-16,-27-66-1 0,27 66 1 0,-28-54-3 14,28 54 3-14,-30-48 0 0,30 48 0 0,-38-45 0 22,38 45 0-22,-53-36-1 0,53 36 1 0,-72-27-1 0,72 27 1 0,-92-30 1 11,92 30-1-8,-109-14 1 9,109 14-1-12,-124-7 1 0,124 7-1 0,-120-4 1 21,120 4-1-21,-118 0 2 0,118 0-2 0,-111 0 0 0,111 0 0 0,-102 0 0 16,102 0 0-14,-102 0 1-1,102 0-1 0,-96 0 3 2,96 0-3-3,-97 0 2 6,97 0-2-5,-92 22 3 15,92-22-3-16,-92 22 5 0,92-22-5 0,-87 29 7 5,87-29-7-5,-77 24 7 7,77-24-7-6,-70 17 4 14,70-17-4-15,-65 18 2 0,65-18-2 0,-49 22 2 15,49-22-2-15,-50 26 2 0,50-26-2 0,-46 37 4 18,46-37-4-16,-44 51 9 0,44-51-9-1,-45 67 10-1,45-67-10 0,-39 81 12 8,39-81-12-8,-34 88 11 15,34-88-11-15,-26 100 9 0,26-100-9 0,-18 109 5 24,18-109-5-21,-11 119 4 0,11-119-4-1,-7 124 4 0,7-124-4 0,0 123 3-1,0-123-3 0,0 124 10-1,0-124-10 0,7 123 9 5,-7-123-9-5,41 114 10 8,-41-114-10-8,45 116 5 16,-45-116-5-15,47 115 4-1,-47-115-4 1,52 106 2 7,-52-106-2-8,49 106 4 5,-49-106-4-5,60 100 3 13,-60-100-3-13,61 88 0 0,-61-88 0 0,72 81 4 17,-72-81-4-17,80 66 2 2,-80-66-2-1,92 59 3 5,-92-59-3-6,108 49 1 5,-108-49-1-5,111 33 0 16,-111-33 0-16,112 29 2 0,-112-29-2 0,108 19 0 17,-108-19 0-15,106 7 3 0,-106-7-3 0,104 7 2 0,-104-7-2-2,109 0 5 4,-109 0-5-4,111 0 3 21,-111 0-3-21,116-30 1 0,-116 30-1 0,116-65 1 2,-116 65-1-2,104-97 0 16,-104 97 0-14,92-110 0 0,-92 110 0 0,78-138-1 0,-78 138 1-1,60-148-1 4,-60 148 1-5,48-155-3 16,-48 155 3-16,32-148-2 0,-32 148 2 0,23-132-9 14,-23 132 9-12,12-114-24 0,-12 114 24 0,0-106-47 10,0 106 47-12,0-92-99 0,0 92 99 0,0-86-140 5,0 86 140-5,-19-77-192 7,19 77 192-7,-22-6-305 15,22 6 305-13,-19 0-846-1,19 0 846 1</inkml:trace>
    </iact:actionData>
  </iact:action>
  <iact:action type="add" startTime="10639">
    <iact:property name="dataType"/>
    <iact:actionData xml:id="d3">
      <inkml:trace xmlns:inkml="http://www.w3.org/2003/InkML" xml:id="stk3" contextRef="#ctx0" brushRef="#br0">23668 17703 330 0,'0'0'0'0,"0"0"167"0,0 0-167 0,0 0 173 1,0 0-173-1,0 0 144 0,0 0-144 0,201 0 111 7,-201 0-111-6,79 0 83 12,-79 0-83-13,99 0 53 0,-99 0-53 0,124 0 37 17,-124 0-37-17,155 0 38 0,-155 0-38 0,180 4 46 14,-180-4-46-14,198 11 43 1,-198-11-43-1,206 9 42 15,-206-9-42-15,210 17 45 0,-210-17-45 0,201 22 47 14,-201-22-47-14,207 27 34 1,-207-27-34-1,210 24 30 16,-210-24-30-15,209 30 25-1,-209-30-25 1,204 33 16 12,-204-33-16-13,191 27 9 0,-191-27-9 0,184 17 7 22,-184-17-7-22,179 16 11 0,-179-16-11 0,174 15 3 0,-174-15-3 0,166 0 1 10,-166 0-1-10,145 2 2 4,-145-2-2-4,123 0 6 11,-123 0-6-11,102 0 0 18,-102 0 0-18,80 0-1 0,-80 0 1 0,65 0 0 0,-65 0 0 0,48 0 4 18,-48 0-4-18,32 0 1 0,-32 0-1 0,19 0 8 14,-19 0-8-14,3 0 6 0,-3 0-6 0,0 0 6 16,0 0-6-16,0-2 0 0,0 2 0 0,-63 0 0 14,63 0 0-13,-99 0 2-1,99 0-2 0,-140 0 9 15,140 0-9-15,-164 0 8 0,164 0-8 0,-174 0 5 16,174 0-5-16,-187 0 4 0,187 0-4 0,-188 0 5 13,188 0-5-13,-191 0 4 1,191 0-4-1,-200 0 4 14,200 0-4-14,-216-9 10 0,216 9-10 0,-224-22 9 15,224 22-9-15,-225-17 12 0,225 17-12 1,-227-33 14 15,227 33-14-16,-227-33 2 0,227 33-2 0,-230-33 16 18,230 33-16-18,-236-33 4 0,236 33-4 0,-220-24 6 0,220 24-6 0,-206-18 2 16,206 18-2-16,-176-15 1 0,176 15-1 0,-147 0 1 15,147 0-1-15,-111-7 0 0,111 7 0 0,-73 0 1 16,73 0-1-16,-45 0 1 0,45 0-1 0,-15 0 0 13,15 0 0-13,0 0 0 0,0 0 0 0,0 0-14 18,0 0 14-18,10 0 0 0,-10 0 0 0,53 0 2 15,-53 0-2-15,75 0 2 0,-75 0-2 0,109 7 2 14,-109-7-2-14,135 24 2 0,-135-24-2 0,181 33 3 17,-181-33-3-16,220 33 5-1,-220-33-5 0,266 33 7 13,-266-33-7-13,291 33 7 0,-291-33-7 0,303 33 12 21,-303-33-12-21,306 17 14 0,-306-17-14 0,291 7 27 0,-291-7-27 0,268 0 35 16,-268 0-35-16,251 0 25 0,-251 0-25 1,232 0 25 8,-232 0-25-9,215-7 16 20,-215 7-16-20,208-17 11 0,-208 17-11 0,183-27 17 0,-183 27-17 0,159-25 4 14,-159 25-4-14,126-14 11 0,-126 14-11 0,95-9 3 16,-95 9-3-16,65-7 2 0,-65 7-2 0,45 0 6 13,-45 0-6-13,22-8 7 0,-22 8-7 0,3 0 4 17,-3 0-4-17,0 0 7 0,0 0-7 0,0 0 11 13,0 0-11-13,0 0 7 0,0 0-7 0,-75 0 2 17,75 0-2-17,-138 0 3 0,138 0-3 0,-213 0 8 14,213 0-8-14,-272 0 3 0,272 0-3 1,-302 0 6 14,302 0-6-15,-327 0 11 0,327 0-11 1,-335 0 23 17,335 0-23-18,-320-9 27 0,320 9-27 1,-313-31 12 5,313 31-12-6,-286-17 9 12,286 17-9-12,-265-18 3 0,265 18-3 0,-247-9 1 14,247 9-1-14,-214-6 2 0,214 6-2 0,-177 0 1 14,177 0-1-14,-131 0 2 0,131 0-2 0,-84 0 1 17,84 0-1-17,-48 0 2 1,48 0-2 0,-22 0 1 11,22 0-1-12,0 6 0 0,0-6 0 0,32 18-2 15,-32-18 2-15,111 33-1 1,-111-33 1-1,178 48-3 13,-178-48 3-13,256 42-2 0,-256-42 2 0,309 39-2 15,-309-39 2-15,368 27 0 0,-368-27 0 0,393 15 2 16,-393-15-2-16,385 0 2 0,-385 0-2 0,365 0 0 22,-365 0 0-22,309 0-10 1,-309 0 10 0,256-9 0-1,-256 9 0 0,212-15 4 13,-212 15-4-13,155-9 9 0,-155 9-9 0,116-9 6 10,-116 9-6-10,67 0 4 15,-67 0-4-15,34 0 9 0,-34 0-9 1,7 0 3 16,-7 0-3-16,0 0 4 0,0 0-4 0,-33 0 0-1,33 0 0 0,-147 0 0 12,147 0 0-12,-235 0 0 0,235 0 0 0,-317 18 0 18,317-18 0-18,-360 24 0 1,360-24 0-1,-379 9 0 4,379-9 0-4,-362 9 0 9,362-9 0-9,-357 6 0 18,357-6 0-18,-319 9 0 0,319-9 0 0,-276 10 0 13,276-10 0-12,-234 14 0 0,234-14 0 0,-174 9 0 3,174-9 0-4,-121 6 0 8,121-6 0-8,-67 0 0 14,67 0 0-14,-25 0 0 0,25 0 0 0,0 4 0 22,0-4 0-21,46 0 0-1,-46 0 0 0,141 0 0 0,-141 0 0 0,217 0 0 8,-217 0 0-8,290 0 0 20,-290 0 0-20,331 0 0 0,-331 0 0 0,350 0 0 0,-350 0 0 0,321-10 0 15,-321 10 0-14,258-16 0 0,-258 16 0 0,187 0 0 12,-187 0 0-13,109 0 0 0,-109 0 0 0,57 0 0 15,-57 0 0-15,25 0 0 0,-25 0 0 0,4 0 0 14,-4 0 0-13,0 0 0 0,0 0 0-1,-19 0 0 12,19 0 0-12,-126 0 0 17,126 0 0-17,-208 41 0 0,208-41 0 0,-287 41 0 0,287-41 0 0,-321 40 0 16,321-40 0-16,-316 26 0 0,316-26 0 0,-279 15 0 14,279-15 0-14,-239 10 0 0,239-10 0 0,-190 7 0 16,190-7 0-15,-123 0 0-1,123 0 0 0,-70 0 0 21,70 0 0-20,-22 0 0 0,22 0 0-1,0 0 0 0,0 0 0 0,94 0 0 15,-94 0 0-15,157 0-98 0,-157 0 98 0,198-32-208 13,-198 32 208-13,195-66-212 0,-195 66 212 0,168-82-251 16,-168 82 251-16,45-32-308 0,-45 32 308 0,19-33-862 15,-19 33 862-15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4T04:22:32.7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342">
    <iact:property name="dataType"/>
    <iact:actionData xml:id="d0">
      <inkml:trace xmlns:inkml="http://www.w3.org/2003/InkML" xml:id="stk0" contextRef="#ctx0" brushRef="#br0">24739 12973 401 0,'0'0'0'5,"0"0"117"-5,0 0-117 0,0 0 123 0,0 0-123 0,0 0 111 0,0 0-111 0,0 0 76 0,0 0-76 0,0 0 57 4,0 0-57-4,0 0 44 82,0 0-44-82,0 0 34 0,0 0-34 0,0 0 39 0,0 0-39 2,0 0 47-2,0 0-47 0,0 0 36 0,0 0-36 0,0 0 51 0,0 0-51 0,-42-38 30 0,42 38-30 0,-17 0 43 0,17 0-43 1,-26-3 32-1,26 3-32 0,-27 0 27 0,27 0-27 0,-26 0 19 1,26 0-19 0,-32 0 19 94,32 0-19-95,-33 0 23 0,33 0-23 0,-34 0 17 0,34 0-17 0,-32 0 7 0,32 0-7 0,-31 0 5 0,31 0-5 0,-26 0 7 0,26 0-7 1,-25 3 9-1,25-3-9 0,-26 11 12 0,26-11-12 0,-22 19 13 1,22-19-13-1,-27 18 20 0,27-18-20 0,-17 18 19 0,17-18-19 0,-17 23 18 0,17-23-18 0,-19 22 14 0,19-22-14 0,-15 26 19 8,15-26-19-8,-19 22 11 5,19-22-11-5,-19 25 4 76,19-25-4-76,-14 22 7 0,14-22-7 0,-15 31 2 0,15-31-2 1,-14 33 6-1,14-33-6 0,-15 32 3 0,15-32-3 0,-14 30 2 0,14-30-2 0,-15 33 0 0,15-33 0 0,-12 28 5 0,12-28-5 0,-10 39 1 0,10-39-1 0,-7 39 6 0,7-39-6 0,-5 41 3 6,5-41-3-6,-4 36 5 86,4-36-5-86,0 37 6 0,0-37-6 0,0 41 9 0,0-41-9 0,0 40 12 0,0-40-12 0,0 45 11 1,0-45-11 0,4 43 8 0,-4-43-8-1,19 40 7 0,-19-40-7 0,30 45 4 0,-30-45-4 0,26 37 5 0,-26-37-5 1,29 37 3-1,-29-37-3 0,29 33 7 0,-29-33-7 0,26 33 6 0,-26-33-6 0,22 27 5 98,-22-27-5-98,25 33 7 0,-25-33-7 0,21 17 8 0,-21-17-8 0,24 18 5 0,-24-18-5 0,34 15 0 0,-34-15 0 0,36 7 0 0,-36-7 0 0,41 5 4 1,-41-5-4-1,47 0-3 0,-47 0 3 0,52 0 0 0,-52 0 0 0,51 0 0 0,-51 0 0 0,49-20 3 0,-49 20-3 0,50-28 0 0,-50 28 0 0,48-38 10 0,-48 38-10 0,47-48 5 7,-47 48-5-7,53-58 3 5,-53 58-3-5,51-74 5 85,-51 74-5-85,48-81 1 0,-48 81-1 0,41-92 3 0,-41 92-3 0,36-88 0 3,-36 88 0-2,22-85 2 0,-22 85-2-1,15-72 1 0,-15 72-1 1,7-64 0-1,-7 64 0 0,0-59 0 0,0 59 0 0,0-51 0 0,0 51 0 0,0-48-1 0,0 48 1 0,-27-44-1 0,27 44 1 0,-32-40 0 1,32 40 0-1,-33-30-1 85,33 30 1-84,-32-25-3 1,32 25 3-2,-38-18-3 1,38 18 3-1,-32-19-6 0,32 19 6 0,-39-15-40 0,39 15 40 0,-35-7-78 0,35 7 78 0,-34-7-166 1,34 7 166-1,-7 0-219 0,7 0 219 0,-6 0-516 0,6 0 516 0</inkml:trace>
    </iact:actionData>
  </iact:action>
  <iact:action type="remove" startTime="19699">
    <iact:property name="style" value="instant"/>
    <iact:actionData xml:id="d1" ref="#d0"/>
  </iact:action>
  <iact:action type="add" startTime="19704">
    <iact:property name="dataType" value="strokeEraser"/>
    <iact:actionData xml:id="d2">
      <inkml:trace xmlns:inkml="http://www.w3.org/2003/InkML" xml:id="stk1" contextRef="#ctx0" brushRef="#br1">35114 25817 171 0,'0'0'0'6,"0"0"234"-6,0 0-234 0,0 0 23 0,0 0-23 0,0 0 0 7,0 0 0-7,0 0-88 89,0 0 88-88</inkml:trace>
    </iact:actionData>
  </iact:action>
  <iact:action type="add" startTime="19895">
    <iact:property name="dataType" value="strokeEraser"/>
    <iact:actionData xml:id="d3">
      <inkml:trace xmlns:inkml="http://www.w3.org/2003/InkML" xml:id="stk2" contextRef="#ctx0" brushRef="#br1">35114 25817 486 0,'0'0'0'1,"41"-10"160"-1,-41 10-160 0,0 0 98 0,0 0-98 0,0 0 100 5,0 0-100-5,0 0 49 8,0 0-49-8,0 0 4 86,0 0-4-84,0 0 0-1,0 0 0 0,0 0-99-1,0 0 99 1,0 0-243-1,0 0 243 0,0 0-405 0,0 0 405 0</inkml:trace>
    </iact:actionData>
  </iact:action>
  <iact:action type="add" startTime="22071">
    <iact:property name="dataType"/>
    <iact:actionData xml:id="d4">
      <inkml:trace xmlns:inkml="http://www.w3.org/2003/InkML" xml:id="stk3" contextRef="#ctx0" brushRef="#br0">24584 13086 387 0,'0'0'0'1,"0"0"77"-1,0 0-77 0,0 0 130 0,0 0-130 0,0 0 124 0,0 0-124 0,0 0 76 0,0 0-76 0,0 0 92 0,0 0-92 0,0 0 71 110,0 0-71-110,4-30 57 0,-4 30-57 0,-9 0 49 0,9 0-49 0,-17-3 50 0,17 3-50 0,-15 0 42 0,15 0-42 0,-21 0 39 1,21 0-39-1,-20 0 29 0,20 0-29 0,-19 0 15 0,19 0-15 0,-21 0 17 0,21 0-17 0,-22 0 12 0,22 0-12 0,-25 0 9 0,25 0-9 0,-23 0 11 0,23 0-11 0,-25 0 15 0,25 0-15 0,-22 0 13 0,22 0-13 0,-19 0 8 113,19 0-8-113,-19 0 13 0,19 0-13 0,-15 0 8 0,15 0-8 0,-17 0 7 0,17 0-7 0,-16 0 7 0,16 0-7 0,-10 8 5 0,10-8-5 0,-15 11 7 0,15-11-7 0,-17 10 11 0,17-10-11 0,-14 15 24 0,14-15-24 0,-10 18 20 0,10-18-20 0,-14 15 22 0,14-15-22 0,-15 18 11 0,15-18-11 0,-7 15 12 0,7-15-12 0,-12 15 9 0,12-15-9 0,-3 11 6 0,3-11-6 0,-7 11 4 3,7-11-4-3,-10 14 2 101,10-14-2-100,-2 12 9-1,2-12-9 0,-7 15 3 0,7-15-3 2,-7 18 6 0,7-18-6-2,-5 15 6 0,5-15-6 0,-3 26 6 0,3-26-6 0,-4 21 3 0,4-21-3 0,-3 27 8 0,3-27-8 0,-5 21 14 0,5-21-14 0,-2 31 12 0,2-31-12 0,-5 33 7 0,5-33-7 0,0 35 5 0,0-35-5 0,0 41 6 0,0-41-6 0,0 38 0 2,0-38 0-2,0 33 6 5,0-33-6-5,0 25 8 10,0-25-8-10,0 25 5 105,0-25-5-104,0 23 7 0,0-23-7 1,0 22 13-1,0-22-13 0,12 21 7-1,-12-21-7 0,10 23 4 0,-10-23-4 0,14 15 1 0,-14-15-1 0,13 15 2 0,-13-15-2 0,17 14 0 0,-17-14 0 0,16 19 0 0,-16-19 0 0,19 14 7 0,-19-14-7 0,13 15 0 0,-13-15 0 0,14 11 3 0,-14-11-3 0,12 11 3 0,-12-11-3 1,15 11 0-1,-15-11 0 0,16 11-4 0,-16-11 4 0,22 11-3 105,-22-11 3-105,20 3 0 0,-20-3 0 0,27 0-1 0,-27 0 1 1,23 6 2-1,-23-6-2 0,25 2 1 0,-25-2-1 0,24 4 2 0,-24-4-2 0,27 3 2 0,-27-3-2 0,26 0 3 0,-26 0-3 0,22 0 0 0,-22 0 0 0,19 4 0 0,-19-4 0 0,17 0 2 0,-17 0-2 0,10 0 1 0,-10 0-1 0,17 0 0 0,-17 0 0 0,14 0 0 0,-14 0 0 0,15 0-2 5,-15 0 2-5,19 0 0 102,-19 0 0-100,14 0-1 0,-14 0 1-2,19 0-1 0,-19 0 1 0,18 0 0 0,-18 0 0 0,12 0-1 0,-12 0 1 0,21-4 0 0,-21 4 0 0,15-7 0 0,-15 7 0 0,10-11 0 0,-10 11 0 0,16-11-1 0,-16 11 1 0,10-11 0 0,-10 11 0 0,8-11 0 0,-8 11 0 0,11-11-1 0,-11 11 1 0,7-15-1 0,-7 15 1 0,11-11 0 2,-11 11 0-2,11-11 0 6,-11 11 0-6,12-11 0 103,-12 11 0-102,6-7 0-1,-6 7 0 0,7-7 2 0,-7 7-2 0,9-8 0 0,-9 8 0 0,7-7 1 0,-7 7-1 0,3-11-1 0,-3 11 1 0,3-7 0 0,-3 7 0 0,9-8 0 0,-9 8 0 0,2-15-3 0,-2 15 3 0,5-18 0 0,-5 18 0 0,2-18-2 1,-2 18 2-1,5-30 0 0,-5 30 0 0,0-37 0 0,0 37 0 0,1-40 1 0,-1 40-1 0,7-45 1 9,-7 45-1-8,4-36 0 5,-4 36 0-6,3-30 0 101,-3 30 0-100,3-17 0 0,-3 17 0 0,4-31 0-1,-4 31 0 0,0-17-2 0,0 17 2 0,0-27-1 0,0 27 1 0,0-22-2 0,0 22 2 0,0-26 0 0,0 26 0 0,0-24 0 0,0 24 0 0,0-27 0 0,0 27 0 0,0-26 1 0,0 26-1 0,0-28 0 0,0 28 0 0,0-27 1 0,0 27-1 0,0-18 0 0,0 18 0 0,0-15 1 1,0 15-1-1,0-7-1 6,0 7 1-6,0-8-2 99,0 8 2-99,0-3-8 0,0 3 8 0,-14-12 0 0,14 12 0 0,-20-10 5 0,20 10-5 0,-24-11 6 0,24 11-6 0,-31-15 5 0,31 15-5 0,-25-7 5 0,25 7-5 0,-29-16 4 0,29 16-4 0,-23-10 1 0,23 10-1 0,-13-7 2 0,13 7-2 0,-12-8 1 0,12 8-1 0,-7-3 1 0,7 3-1 0,-7-8 0 0,7 8 0 0,-7-4-1 4,7 4 1-4,0-8 0 106,0 8 0-105,-1-7-3-1,1 7 3 0,0-3-5 0,0 3 5 0,-4-7-21 0,4 7 21 1,-7-11-94-1,7 11 94 0,-3-5-209 0,3 5 209 0,-5-2-365 0,5 2 365 0</inkml:trace>
    </iact:actionData>
  </iact:action>
  <iact:action type="add" startTime="24314">
    <iact:property name="dataType"/>
    <iact:actionData xml:id="d5">
      <inkml:trace xmlns:inkml="http://www.w3.org/2003/InkML" xml:id="stk4" contextRef="#ctx0" brushRef="#br0">30008 16593 209 0,'0'0'0'1,"0"0"195"-1,0 0-195 1,0 0 129-1,0 0-129 0,0 0 125 0,0 0-125 0,0 0 69 0,0 0-69 0,0 0 67 0,0 0-67 0,0 0 62 0,0 0-62 0,0 0 54 107,0 0-54-107,12-5 65 0,-12 5-65 0,0 0 74 0,0 0-74 0,0 0 84 0,0 0-84 0,0 0 64 0,0 0-64 0,0 0 50 0,0 0-50 0,0 0 33 0,0 0-33 0,0-3 25 0,0 3-25 0,0-6 32 0,0 6-32 0,-12 0 28 0,12 0-28 0,-22-9 25 0,22 9-25 0,-17-6 22 0,17 6-22 0,-19 0 25 0,19 0-25 0,-22 0 27 0,22 0-27 0,-22 0 20 117,22 0-20-116,-22 0 18 0,22 0-18 0,-22 0 11-1,22 0-11 0,-19 0 7 0,19 0-7 0,-22 0 6 0,22 0-6 0,-22 0 8 0,22 0-8 0,-24 0 6 0,24 0-6 0,-21 0 6 0,21 0-6 0,-22 0 6 0,22 0-6 0,-20 6 7 0,20-6-7 0,-19 15 8 0,19-15-8 0,-16 11 5 0,16-11-5 0,-10 16 13 0,10-16-13 0,-15 9 5 0,15-9-5 0,-14 15 9 0,14-15-9 0,-12 15 6 3,12-15-6-3,-10 15 4 4,10-15-4-4,-12 12 2 106,12-12-2-106,-10 15 5 0,10-15-5 0,-9 18 3 0,9-18-3 0,-10 15 6 0,10-15-6 0,-14 18 5 0,14-18-5 1,-6 17 7-1,6-17-7 0,-6 15 4 0,6-15-4 0,-3 16 7 0,3-16-7 0,0 7 5 0,0-7-5 0,0 7 10 0,0-7-10 0,-5 11 12 0,5-11-12 0,0 15 13 0,0-15-13 0,0 15 15 0,0-15-15 0,0 18 11 0,0-18-11 0,0 15 8 113,0-15-8-112,0 18 10 2,0-18-10-1,0 15 4 0,0-15-4-2,0 18 4 0,0-18-4 0,0 10 8 0,0-10-8 0,0 15 4 0,0-15-4 0,0 16 5 0,0-16-5 0,0 14 7 0,0-14-7 0,0 11 7 0,0-11-7 0,0 15 7 0,0-15-7 0,0 18 2 0,0-18-2 0,0 15 5 0,0-15-5 0,0 11 2 0,0-11-2 0,0 16 4 0,0-16-4 0,0 15 5 0,0-15-5 0,0 17 0 2,0-17 0-1,0 7 3 0,0-7-3-1,0 9 4 129,0-9-4-128,0 2 4 0,0-2-4-1,0 7 1 0,0-7-1 0,0 8 0 0,0-8 0 1,8 7 2-1,-8-7-2 0,6 9 6 0,-6-9-6 0,6 6 8 0,-6-6-8 0,14 11 7 0,-14-11-7 0,7 7 6 0,-7-7-6 0,15 15 7 0,-15-15-7 0,14 11 6 0,-14-11-6 0,15 16 10 0,-15-16-10 0,19 15 4 0,-19-15-4 0,14 9 4 0,-14-9-4 0,15 15 3 0,-15-15-3 0,15 9 1 0,-15-9-1 0,17 2-1 0,-17-2 1 0,19 4-2 3,-19-4 2-3,19 3 0 122,-19-3 0-121,19 8 0-1,-19-8 0 1,12 0 0 0,-12 0 0 0,17 0 3-1,-17 0-3 0,19 7 0 0,-19-7 0 0,18 9 0 0,-18-9 0 0,17 0-2 0,-17 0 2 0,21 0 0 0,-21 0 0 0,20 6 0 0,-20-6 0 0,19 0 0 0,-19 0 0 1,17 3-1-1,-17-3 1 0,16 0 1 0,-16 0-1 0,11 0-1 0,-11 0 1 0,14 0 2 0,-14 0-2 0,12 0-3 0,-12 0 3 0,14 0 3 0,-14 0-3 1,15 0-3-1,-15 0 3 0,15 0 0 8,-15 0 0-8,17 0-2 106,-17 0 2-105,14 0-1-1,-14 0 1 0,17 0-1 0,-17 0 1 0,14 0-1 0,-14 0 1 0,15 0 1 0,-15 0-1 0,10 0-2 0,-10 0 2 1,16 0-1-1,-16 0 1 2,13-9 0-1,-13 9 0-1,16-9-2 0,-16 9 2 0,15-15-1 0,-15 15 1 0,16-9-1 1,-16 9 1-1,13-15-1 0,-13 15 1 0,16-16-1 0,-16 16 1 0,10-11-1 0,-10 11 1 0,12-6-1 1,-12 6 1-1,7-9 0 7,-7 9 0-7,3-15 0 120,-3 15 0-120,12-9 1 0,-12 9-1 0,7-9 0 0,-7 9 0 0,8-15-1 0,-8 15 1 0,10-9-1 0,-10 9 1 0,7-9 0 0,-7 9 0 0,7-7 0 1,-7 7 0-1,5-4 0 0,-5 4 0 0,4-4 0 0,-4 4 0 0,3-7 0 0,-3 7 0 0,3-2 0 0,-3 2 0 0,4-16-1 0,-4 16 1 0,7-11-1 0,-7 11 1 0,8-6-1 0,-8 6 1 0,4-9-2 0,-4 9 2 0,3-15 0 0,-3 15 0 0,0-15-4 111,0 15 4-111,4-18-1 0,-4 18 1 0,0-18-1 0,0 18 1 0,3-23 0 0,-3 23 0 0,0-25 1 0,0 25-1 0,5-25 0 0,-5 25 0 0,0-33 0 0,0 33 0 0,0-33-3 0,0 33 3 0,2-31-1 1,-2 31 1-1,0-17 0 0,0 17 0 0,0-26 0 0,0 26 0 0,0-23 0 0,0 23 0 0,0-17 0 0,0 17 0 0,0-15-1 0,0 15 1 0,0-18-1 0,0 18 1 1,0-15-2 6,0 15 2-6,0-18-1 103,0 18 1-104,0-15-1 0,0 15 1 1,-7-16-1 0,7 16 1 1,-7-11 0-1,7 11 0-1,-10-15-1 0,10 15 1 0,-12-10 0 0,12 10 0 0,-14-12 0 0,14 12 0 0,-22-11 1 0,22 11-1 0,-22-15 3 0,22 15-3 0,-27-9 2 0,27 9-2 0,-26-9 3 0,26 9-3 0,-31-15 2 0,31 15-2 0,-20-7 1 0,20 7-1 0,-22-2 3 0,22 2-3 0,-14-9 2 4,14 9-2-4,-12 0 2 5,12 0-2-5,-3 0 4 112,3 0-4-112,-4 0 1 1,4 0-1-1,0 0 0 1,0 0 0-1,0-6 0 0,0 6 0 0,0 0 2 0,0 0-2 0,0 0 0 0,0 0 0 0,0 0-4 0,0 0 4 0,0 0-2 0,0 0 2 0,0-9-8 0,0 9 8 0,0 0-53 0,0 0 53 0,0-3-98 0,0 3 98 0,-3 0-131 0,3 0 131 0,-7 0-233 0,7 0 233 0,-9 0-354 0,9 0 354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2T03:36:25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72">
    <iact:property name="dataType"/>
    <iact:actionData xml:id="d0">
      <inkml:trace xmlns:inkml="http://www.w3.org/2003/InkML" xml:id="stk0" contextRef="#ctx0" brushRef="#br0">14022 14716 398 0,'0'0'0'0,"0"0"148"0,0 0-148 0,0 0 177 0,0 0-177 0,0 0 210 20,0 0-210-20,0 0 143 0,0 0-143 0,0 0 110 16,0 0-110-16,0 0 99 0,0 0-99 0,0 0 62 16,0 0-62-16,0 0 82 0,0 0-82 0,58 0 59 16,-58 0-59-16,50 0 45 0,-50 0-45 0,66 0 42 0,-66 0-42 0,73 0 42 15,-73 0-42-15,81 0 31 0,-81 0-31 0,82-19 23 16,-82 19-23-16,80-35 24 0,-80 35-24 0,82-42 23 16,-82 42-23-16,80-44 43 0,-80 44-43 0,77-48 24 16,-77 48-24-16,82-55 19 0,-82 55-19 0,76-63 22 18,-76 63-22-18,77-69 18 0,-77 69-18 0,79-78 14 0,-79 78-14 0,73-84 11 13,-73 84-11-13,65-91 9 17,-65 91-9-17,60-93 6 0,-60 93-6 0,51-96 4 0,-51 96-4 0,48-96 6 15,-48 96-6-14,39-99 5-1,-39 99-5 0,34-110 4 15,-34 110-4-15,34-118 2 0,-34 118-2 0,29-128 1 17,-29 128-1-17,24-126 1 0,-24 126-1 0,24-121 1 14,-24 121-1-14,19-118 0 0,-19 118 0 0,13-114 0 16,-13 114 0-16,16-118 0 0,-16 118 0 0,15-111-1 16,-15 111 1-16,5-108 0 0,-5 108 0 0,7-105 0 12,-7 105 0-12,0-95 1 0,0 95-1 0,0-93 0 20,0 93 0-20,0-92 0 0,0 92 0 0,0-94 0 16,0 94 0-16,0-104-1 0,0 104 1 0,0-99 0 16,0 99 0-16,0-96 0 0,0 96 0 0,0-89 0 0,0 89 0 0,0-81-2 16,0 81 2-15,0-68 0-1,0 68 0 0,0-60-1 14,0 60 1-14,0-48-2 0,0 48 2 0,0-44-1 16,0 44 1-16,0-37 0 0,0 37 0 0,0-30 1 16,0 30-1-16,0-25 0 0,0 25 0 0,0-17 1 16,0 17-1-16,0-19 0 0,0 19 0 0,0-23-1 12,0 23 1-12,0-25 0 0,0 25 0 0,14-23 2 15,-14 23-2-15,13-21 1 0,-13 21-1 0,19-22 0 20,-19 22 0-20,19-15 1 0,-19 15-1 0,20-16 1 16,-20 16-1-16,28-17 1 1,-28 17-1-1,29-11 2 0,-29 11-2 0,29-12 3 15,-29 12-3-15,25-10 2 0,-25 10-2 0,27-8 1 16,-27 8-1-16,26-8 1 0,-26 8-1 0,32-2 3 16,-32 2-3-16,38-5 3 0,-38 5-3 0,32 0 2 13,-32 0-2-13,38 0 6 0,-38 0-6 0,43 0 14 19,-43 0-14-19,44 0 14 0,-44 0-14 0,49 0 13 15,-49 0-13-15,55 0 13 0,-55 0-13 0,55 0 9 16,-55 0-9-16,58 0 13 0,-58 0-13 0,63 0 11 16,-63 0-11-16,66 12 10 0,-66-12-10 0,58 7 8 1,-58-7-8-1,57 11 4 15,-57-11-4-15,51 8 7 15,-51-8-7-15,48 7 0 0,-48-7 0 0,41 3 0 0,-41-3 0 0,32 0 0 17,-32 0 0-17,26 0 0 0,-26 0 0 0,18 0 0 15,-18 0 0-15,11 0 0 0,-11 0 0 0,8 0 0 15,-8 0 0-15,0 0 0 0,0 0 0 0,0 0 0 16,0 0 0-16,0 0 0 0,0 0 0 0,0 0 0 15,0 0 0-15,0 0 0 0,0 0 0 1,0 0 0 15,0 0 0-16,0 0 0 0,0 0 0 0,0 0 0 4,0 0 0-4,0 0 0 28,0 0 0-28,0 0 0 0,0 0 0 0,0 0 0 0,0 0 0 0,0 0 0 17,0 0 0-17,0 0 0 0,0 0 0 0,0 0 0 0,0 0 0 0,0 0 0 7,0 0 0-7,0 0 0 24,0 0 0-24,0 0 0 0,0 0 0 0,0 0 0 0,0 0 0 0,0 0 0 16,0 0 0-16,0 0 0 0,0 0 0 0,0 0-4 19,0 0 4-19,0 0-7 0,0 0 7 0,-37-18-2 0,37 18 2 0,-52-38-1 12,52 38 1-12,-59-47 0 16,59 47 0-16,-55-52-2 0,55 52 2 0,-60-50 0 16,60 50 0-16,-54-60 1 0,54 60-1 0,-48-54 0 16,48 54 0-16,-44-49-1 0,44 49 1 0,-29-36 0 0,29 36 0 0,-19-19 0 15,19 19 0-15,-12-11 0 1,12 11 0-1,0-4 2 15,0 4-2-15,0 0 0 0,0 0 0 0,0 0 2 7,0 0-2-6,0 0 3 22,0 0-3-23,0 0 4 0,0 0-4 0,0 0 5 0,0 0-5 0,20 0 0 16,-20 0 0-16,48 0 0 0,-48 0 0 0,67 15 0 15,-67-15 0-15,71 38 0 0,-71-38 0 0,72 35 0 6,-72-35 0-6,63 40 0 13,-63-40 0-13,65 41 0 0,-65-41 0 0,60 37 0 13,-60-37 0-13,47 37 0 17,-47-37 0-17,40 29 0 0,-40-29 0 0,30 27 0 0,-30-27 0 0,14 17 0 15,-14-17 0-15,7 12 0 16,-7-12 0-16,5 3 0 0,-5-3 0 0,0 4 0 0,0-4 0 0,0 0 0 15,0 0 0-15,0 4 0 0,0-4 0 0,0 4 0 16,0-4 0-16,0 18 0 0,0-18 0 0,-34 34 0 15,34-34 0-15,-58 43 0 0,58-43 0 0,-84 58 0 17,84-58 0-17,-78 56 0 0,78-56 0 0,-86 51 0 16,86-51 0-16,-73 48 0 0,73-48 0 0,-61 41 0 15,61-41 0-15,-53 37 0 0,53-37 0 0,-33 21 0 16,33-21 0-16,-22 15 0 0,22-15 0 0,-15 9 0 15,15-9 0-15,0 2 0 0,0-2 0 0,0 4 0 16,0-4 0-16,0 3 0 0,0-3 0 0,0 0 0 16,0 0 0-15,0 0 0-1,0 0 0 0,0 8 0 0,0-8 0 0,0 19 0 15,0-19 0-14,27 21-166-1,-27-21 166 0,14 15-314 15,-14-15 314-15,7 19-561 0,-7-19 561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9T03:53:39.0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630">
    <iact:property name="dataType"/>
    <iact:actionData xml:id="d0">
      <inkml:trace xmlns:inkml="http://www.w3.org/2003/InkML" xml:id="stk0" contextRef="#ctx0" brushRef="#br0">20960 6283 384 0,'0'0'0'7,"0"0"132"-7,0 0-132 0,0 0 102 19,0 0-102-19,0 0 145 1,0 0-145-1,0 0 98 0,0 0-98 0,0 0 69 15,0 0-69-15,0 0 58 0,0 0-58 0,0 0 54 15,0 0-54-14,0 0 43-1,0 0-43 0,0 0 32 15,0 0-32-15,0 0 46 0,0 0-46 0,0 0 34 21,0 0-34-21,-58-26 38 0,58 26-38 0,-41 0 23 0,41 0-23 0,-48 0 24 10,48 0-24-10,-48 12 17 20,48-12-17-20,-52 28 12 0,52-28-12 0,-50 34 14 0,50-34-14 0,-56 40 9 16,56-40-9-16,-48 45 10 0,48-45-10 0,-51 47 15 14,51-47-15-14,-45 56 16 0,45-56-16 0,-47 55 13 24,47-55-13-24,-45 66 18 0,45-66-18 0,-39 75 18 0,39-75-18 0,-38 72 14 8,38-72-14-8,-25 77 10 14,25-77-10-14,-19 78 19 0,19-78-19 0,-15 77 10 14,15-77-10-14,-12 77 14 1,12-77-14-1,-2 74 15 15,2-74-15-15,0 73 8 0,0-73-8 0,0 67 9 14,0-67-9-14,7 62 8 0,-7-62-8 0,37 59 11 16,-37-59-11-16,50 59 7 0,-50-59-7 0,68 54 8 16,-68-54-8-15,74 45 5 0,-74-45-5-1,88 37 5 13,-88-37-5-13,87 29 5 0,-87-29-5 0,89 19 7 21,-89-19-7-21,89 14 3 0,-89-14-3 0,77 9 1 0,-77-9-1 0,75 2 1 11,-75-2-1-11,71 0 3 19,-71 0-3-19,63 0 1 0,-63 0-1 0,55 0 4 0,-55 0-4 0,51-11 2 14,-51 11-2-14,45-43 0 0,-45 43 0 0,41-56-1 16,-41 56 1-16,29-72 0 0,-29 72 0 0,25-81 0 17,-25 81 0-17,17-100 0 0,-17 100 0 0,7-114-3 16,-7 114 3-16,0-126 0 0,0 126 0 0,0-125 0 11,0 125 0-11,-2-124 0 0,2 124 0 0,-41-111-1 16,41 111 1-16,-46-100 0 0,46 100 0 0,-59-81 0 24,59 81 0-24,-65-67-1 0,65 67 1 0,-69-47-2 0,69 47 2 0,-69-29-3 7,69 29 3-7,-62-15-12 23,62 15 12-23,-55-8-38 0,55 8 38 0,-52 0-82 0,52 0 82 0,-41 0-159 16,41 0 159-16,-7 0-238 0,7 0 238 1,-4 0-546 14,4 0 546-15</inkml:trace>
    </iact:actionData>
  </iact:action>
  <iact:action type="add" startTime="11278">
    <iact:property name="dataType"/>
    <iact:actionData xml:id="d1">
      <inkml:trace xmlns:inkml="http://www.w3.org/2003/InkML" xml:id="stk1" contextRef="#ctx0" brushRef="#br0">21593 8572 288 0,'0'0'0'1,"0"0"118"20,0 0-118-21,0 0 131 0,0 0-131 0,0 0 131 0,0 0-131 0,0 0 101 15,0 0-101-15,0 0 105 0,0 0-105 0,0 0 123 15,0 0-123-15,0 0 96 0,0 0-96 0,85 0 90 14,-85 0-90-14,33 0 76 0,-33 0-76 0,39 0 66 15,-39 0-66-15,56 0 50 0,-56 0-50 0,74 0 53 16,-74 0-53-16,88 0 47 0,-88 0-47 0,106 3 27 16,-106-3-27-16,116 8 39 0,-116-8-39 0,132 3 27 21,-132-3-27-21,143 4 28 0,-143-4-28 0,147 0 18 0,-147 0-18 0,158 3 18 10,-158-3-18-10,157 0 18 22,-157 0-18-22,149 0 16 0,-149 0-16 0,140 0 16 0,-140 0-16 0,121 0 11 8,-121 0-11-8,118 0 5 16,-118 0-5-16,112 0 8 0,-112 0-8 0,114 0 6 19,-114 0-6-19,115 0 7 0,-115 0-7 0,112 0 2 0,-112 0-2 0,113 0 6 16,-113 0-6-16,101 0 1 0,-101 0-1 0,97 0 4 14,-97 0-4-14,80 0 0 0,-80 0 0 0,72 0 5 16,-72 0-5-16,51 0 1 0,-51 0-1 0,39 0 3 15,-39 0-3-15,34 0 2 0,-34 0-2 0,23-3 4 14,-23 3-4-14,8 0 1 0,-8 0-1 0,10 0 2 16,-10 0-2-16,4-4 0 0,-4 4 0 0,0 0 1 15,0 0-1-15,0 0 0 0,0 0 0 0,0-3-2 22,0 3 2-22,0 0-3 0,0 0 3 0,0-8-3 0,0 8 3 0,-53-8-4 16,53 8 4-16,-84-10-1 0,84 10 1 0,-107-7 1 13,107 7-1-13,-113-8 1 0,113 8-1 0,-126-11 0 16,126 11 0-16,-142-12 1 1,142 12-1-1,-145-10 0 13,145 10 0-13,-153-11 1 0,153 11-1 0,-166-7 2 17,166 7-2-17,-174 0 3 0,174 0-3 0,-172-5 0 13,172 5 0-13,-169 0-1 0,169 0 1 0,-164 0-5 16,164 0 5-16,-145-2 0 0,145 2 0 0,-137 0-8 15,137 0 8-15,-124 0 0 0,124 0 0 0,-111 0-3 15,111 0 3-15,-96 0-1 0,96 0 1 0,-73 0-3 16,73 0 3-15,-56 0 0-1,56 0 0 0,-36 0 1 16,36 0-1-16,-24 10 0 0,24-10 0 0,-8 4-1 19,8-4 1-19,-6 3 0 0,6-3 0 0,-3 0 3 0,3 0-3 0,0 5 4 14,0-5-4-14,0 3 1 0,0-3-1 0,70 10 4 16,-70-10-4-16,118 15 0 0,-118-15 0 0,162 16 2 14,-162-16-2-14,184 15 0 0,-184-15 0 0,186 14 1 20,-186-14-1-20,191 11 5 0,-191-11-5 0,186 18 6 11,-186-18-6-11,176 11 7 0,-176-11-7 0,162 12 8 15,-162-12-8-15,150 10 6 0,-150-10-6 0,149 4 11 15,-149-4-11-15,136 0 8 0,-136 0-8 0,138 0 8 15,-138 0-8-15,125 0 12 0,-125 0-12 0,119 0 8 15,-119 0-8-15,101 0 5 0,-101 0-5 0,85 0 3 16,-85 0-3-16,75 0 6 0,-75 0-6 0,46 0 2 16,-46 0-2-16,38-7 1 0,-38 7-1 0,22-7 1 15,-22 7-1-15,7-8 1 0,-7 8-1 0,9-4 0 16,-9 4 0-16,3-7 0 0,-3 7 0 0,0-4-2 15,0 4 2-15,0 0-1 0,0 0 1 0,0-10-2 20,0 10 2-20,-44-15-7 0,44 15 7 0,-108-23 0 0,108 23 0 0,-150-29 2 15,150 29-2-15,-191-30 2 0,191 30-2 0,-198-25 1 15,198 25-1-15,-219-23 2 2,219 23-2-2,-226-17 1 14,226 17-1-14,-226-16 7 0,226 16-7 0,-220-7 0 13,220 7 0-12,-208 0-1 0,208 0 1 0,-196 0-4 12,196 0 4-13,-181 0-2 0,181 0 2 0,-159 0-4 14,159 0 4-14,-143 0-2 0,143 0 2 0,-113 5-3 16,113-5 3-16,-88 7 0 0,88-7 0 0,-65 3 0 16,65-3 0-16,-31 4 0 0,31-4 0 0,-15 4 2 15,15-4-2-15,-4 2 1 0,4-2-1 0,0 0 3 15,0 0-3-15,0 0 4 0,0 0-4 0,22 0 2 16,-22 0-2-16,103 0 3 0,-103 0-3 0,159 0 0 16,-159 0 0-16,209 8 3 1,-209-8-3-1,236 5 2 17,-236-5-2-17,246 7 1 2,-246-7-1-2,235 7 0 0,-235-7 0 0,210 4 0 15,-210-4 0-15,188 4-4 0,-188-4 4 0,158 3-2 13,-158-3 2-12,140 0 0-1,-140 0 0 0,125 0 2 16,-125 0-2-16,121 0 0 0,-121 0 0 0,99 0 7 14,-99 0-7-14,89 0 0 0,-89 0 0 0,75 0 2 19,-75 0-2-18,61 0 7-1,-61 0-7 0,48 0 2 10,-48 0-2-10,32 0 1 0,-32 0-1 0,26 0 1 16,-26 0-1-16,15 0 2 0,-15 0-2 0,10 0 2 22,-10 0-2-22,9 0 0 0,-9 0 0 0,3 0 0 0,-3 0 0 0,2 0 2 15,-2 0-2-15,0 0 0 0,0 0 0 0,0 0 0 14,0 0 0-14,0 0-1 0,0 0 1 0,0 0-4 16,0 0 4-16,0 0-8 0,0 0 8 0,0 0-5 14,0 0 5-13,-5 0-14 0,5 0 14-1,-44 0-7 14,44 0 7-14,-60 0-1 0,60 0 1 0,-73 0-50 16,73 0 50-16,-84 0-118 0,84 0 118 0,-41 8-194 14,41-8 194-14,-38 29-364 0,38-29 364 0</inkml:trace>
    </iact:actionData>
  </iact:action>
  <iact:action type="add" startTime="21902">
    <iact:property name="dataType"/>
    <iact:actionData xml:id="d2">
      <inkml:trace xmlns:inkml="http://www.w3.org/2003/InkML" xml:id="stk2" contextRef="#ctx0" brushRef="#br0">20883 16029 561 0,'0'0'0'1,"0"0"109"17,0 0-109-18,0 0 117 0,0 0-117 0,0 0 127 0,0 0-127 0,0 0 71 17,0 0-71-16,0 0 50-1,0 0-50 0,0 0 35 14,0 0-35-14,0 0 18 0,0 0-18 0,0 0 13 16,0 0-13-16,0 0 23 0,0 0-23 0,-22-33 33 15,22 33-33-15,-29 0 33 0,29 0-33 0,-27-15 31 15,27 15-31-15,-29-3 34 0,29 3-34 0,-34-6 28 21,34 6-28-21,-31 0 22 0,31 0-22 0,-41 0 26 0,41 0-26 0,-38 0 16 14,38 0-16-14,-39 0 14 0,39 0-14 0,-41 0 13 17,41 0-13-17,-41 0 16 0,41 0-16 1,-48 6 16 9,48-6-16-10,-44 18 27 19,44-18-27-19,-39 27 25 0,39-27-25 0,-45 32 20 0,45-32-20 0,-44 41 14 13,44-41-14-13,-48 41 17 0,48-41-17 0,-44 33 18 16,44-33-18-16,-38 40 15 0,38-40-15 1,-30 41 15 13,30-41-15-14,-24 40 12 0,24-40-12 0,-22 43 17 16,22-43-17-16,-19 50 12 0,19-50-12 0,-17 50 18 14,17-50-18-13,-16 52 13-1,16-52-13 0,-15 51 17 22,15-51-17-20,-8 48 14-1,8-48-14 0,0 51 13-1,0-51-13 0,0 48 10 5,0-48-10-5,0 48 10 15,0-48-10-15,0 52 9 0,0-52-9 0,20 56 10 17,-20-56-10-17,32 58 11 0,-32-58-11 0,45 58 13 4,-45-58-13-4,48 59 13 15,-48-59-13-15,47 57 7 0,-47-57-7 0,52 54 3 14,-52-54-3-14,47 51 3 0,-47-51-3 0,50 42 0 19,-50-42 0-18,56 39 0-1,-56-39 0 0,63 33 0 5,-63-33 0-4,70 33 0 6,-70-33 0-7,79 23-7 13,-79-23 7-13,76 25 0 0,-76-25 0 0,77 27 6 14,-77-27-6-14,74 15 2 0,-74-15-2 0,70 18 2 16,-70-18-2-16,70 7 0 0,-70-7 0 0,66 0 0 15,-66 0 0-15,67 0-2 0,-67 0 2 0,73 0-3 16,-73 0 3-16,70-19 0 0,-70 19 0 0,73-44 2 21,-73 44-2-20,70-52 1-1,-70 52-1 0,67-66 1 1,-67 66-1-1,58-72 2 8,-58 72-2-8,48-75 0 20,-48 75 0-19,41-81 2-1,-41 81-2 0,29-77 2 0,-29 77-2 0,23-73 0 13,-23 73 0-13,18-78 1 0,-18 78-1 0,3-76-2 16,-3 76 2-16,0-75-1 0,0 75 1 0,-3-87-1 16,3 87 1-16,-55-90-4 0,55 90 4 0,-70-84-1 14,70 84 1-14,-82-81 0 0,82 81 0 0,-80-58 3 14,80 58-3-13,-74-56 2-1,74 56-2 0,-66-43 2 15,66 43-2-15,-70-38 1 0,70 38-1 0,-63-33 1 15,63 33-1-15,-65-26-1 0,65 26 1 0,-63-11 2 16,63 11-2-16,-60-4 1 0,60 4-1 0,-51 0 0 15,51 0 0-14,-50 0 0-1,50 0 0 0,-39 0-1 15,39 0 1-15,-29 0-8 0,29 0 8 0,-24 0-47 22,24 0 47-22,-12 0-83 0,12 0 83 0,-3 12-97 0,3-12 97 0,0 29-188 15,0-29 188-14,0 15-230-1,0-15 230 0,0 14-475 13,0-14 475-13</inkml:trace>
    </iact:actionData>
  </iact:action>
  <iact:action type="add" startTime="24971">
    <iact:property name="dataType" value="strokeEraser"/>
    <iact:actionData xml:id="d3">
      <inkml:trace xmlns:inkml="http://www.w3.org/2003/InkML" xml:id="stk3" contextRef="#ctx0" brushRef="#br1">31326 28930 641 0,'0'0'0'1,"0"0"28"2,0 0-28-3,0 0 67 7,0 0-67-7,0 0 0 8,0 0 0-8,0 0-8 9,0 0 8-9,0 0-130 7,0 0 130-7,0 0-247 7,0 0 247-7</inkml:trace>
    </iact:actionData>
  </iact:action>
  <iact:action type="add" startTime="25351">
    <iact:property name="dataType" value="strokeEraser"/>
    <iact:actionData xml:id="d4">
      <inkml:trace xmlns:inkml="http://www.w3.org/2003/InkML" xml:id="stk4" contextRef="#ctx0" brushRef="#br1">30922 28989 372 0,'0'0'0'1,"0"0"258"6,0 0-258-7,0 0 88 5,0 0-88-5,0 0 159 8,0 0-159-8,0 0 95 8,0 0-95-8,0 0 49 8,0 0-49-8,0 0 39 6,0 0-39-6,47 0 20 8,-47 0-20-8,0 0 0 8,0 0 0-7,0 0-5 7,0 0 5-8,0 0-72 8,0 0 72-8,0 0-227 6,0 0 227-6,0 0-652 8,0 0 652-7</inkml:trace>
    </iact:actionData>
  </iact:action>
  <iact:action type="add" startTime="25692">
    <iact:property name="dataType" value="strokeEraser"/>
    <iact:actionData xml:id="d5">
      <inkml:trace xmlns:inkml="http://www.w3.org/2003/InkML" xml:id="stk5" contextRef="#ctx0" brushRef="#br1">30922 28989 337 0,'0'0'0'1</inkml:trace>
    </iact:actionData>
  </iact:action>
  <iact:action type="remove" startTime="25724">
    <iact:property name="style" value="instant"/>
    <iact:actionData xml:id="d6" ref="#d2"/>
  </iact:action>
  <iact:action type="add" startTime="25721">
    <iact:property name="dataType" value="strokeEraser"/>
    <iact:actionData xml:id="d7">
      <inkml:trace xmlns:inkml="http://www.w3.org/2003/InkML" xml:id="stk6" contextRef="#ctx0" brushRef="#br1">30922 28989 337 0,'0'0'0'2,"165"-69"188"4,-165 69-188-6,14-5 86 0,-14 5-86 0,12-2 95 0,-12 2-95 0,7 0 45 0,-7 0-45 0,10 0 0 0,-10 0 0 0,5 0-10 3,-5 0 10-3,0-8-72 9,0 8 72-9,0 0-167 8,0 0 167-8,0 0-301 6,0 0 301-6</inkml:trace>
    </iact:actionData>
  </iact:action>
  <iact:action type="add" startTime="25844">
    <iact:property name="dataType" value="strokeEraser"/>
    <iact:actionData xml:id="d8">
      <inkml:trace xmlns:inkml="http://www.w3.org/2003/InkML" xml:id="stk7" contextRef="#ctx0" brushRef="#br1">31164 28865 455 0,'0'0'0'2,"0"0"147"-2,0 0-147 1,0 0 132 6,0 0-132-7,0 0 71 8,0 0-71-8,0 0 35 9,0 0-35-9,0 0 23 5,0 0-23-4,0 0 0 7,0 0 0-8,19 33-20 7,-19-33 20-5,0 0-83 4,0 0 83-6,0 7-252 6,0-7 252-6</inkml:trace>
    </iact:actionData>
  </iact:action>
  <iact:action type="add" startTime="27912">
    <iact:property name="dataType"/>
    <iact:actionData xml:id="d9">
      <inkml:trace xmlns:inkml="http://www.w3.org/2003/InkML" xml:id="stk8" contextRef="#ctx0" brushRef="#br0">20600 15900 452 0,'0'0'0'0,"0"0"121"3,0 0-121-3,0 0 73 7,0 0-73-7,0 0 86 15,0 0-86-15,0 0 48 0,0 0-48 0,0 0 38 15,0 0-38-15,0 0 75 0,0 0-75 0,-44-9 52 16,44 9-52-16,-38 0 34 0,38 0-34 0,-43 0 48 22,43 0-48-22,-47 0 32 0,47 0-32 0,-53 9 25 0,53-9-25 0,-53 30 22 9,53-30-22-9,-53 36 15 20,53-36-15-20,-60 48 15 0,60-48-15 0,-54 57 9 0,54-57-9 0,-48 58 6 15,48-58-6-15,-48 66 10 0,48-66-10 0,-38 66 19 16,38-66-19-16,-35 71 8 0,35-71-8 0,-34 69 11 14,34-69-11-14,-30 73 11 0,30-73-11 0,-25 72 9 17,25-72-9-17,-19 66 8 0,19-66-8 0,-14 57 4 13,14-57-4-13,-8 59 0 0,8-59 0 0,-3 56 2 16,3-56-2-16,0 48 8 0,0-48-8 0,0 48 5 14,0-48-5-14,0 51 14 0,0-51-14 0,22 48 19 16,-22-48-19-16,41 41 10 0,-41-41-10 0,44 52 5 15,-44-52-5-15,58 48 6 0,-58-48-6 0,67 39 7 17,-67-39-7-16,73 33 8-1,-73-33-8 0,82 27 13 14,-82-27-13-14,87 15 8 0,-87-15-8 0,89 6 8 20,-89-6-8-20,82 3 9 0,-82-3-9 0,83 0 3 0,-83 0-3 0,75 0 12 16,-75 0-12-16,68 0 11 0,-68 0-11 0,67 0 11 13,-67 0-11-13,56 0 10 0,-56 0-10 0,58 0 13 16,-58 0-13-16,52 0 7 0,-52 0-7 0,47 0 9 14,-47 0-9-14,45 0 8 0,-45 0-8 0,35 0 2 16,-35 0-2-15,35 0 1-1,-35 0-1 0,32 0 0 14,-32 0 0-14,31-9 0 0,-31 9 0 0,32-31-1 16,-32 31 1-16,33-36-3 0,-33 36 3 0,30-41-3 15,-30 41 3-15,29-39-1 0,-29 39 1 0,24-48 0 15,-24 48 0-15,27-50 0 0,-27 50 0 0,23-43 1 21,-23 43-1-21,25-48 0 0,-25 48 0 0,19-56 0 0,-19 56 0 0,19-50 0 13,-19 50 0-13,8-56 0 17,-8 56 0-17,5-52 3 0,-5 52-3 0,0-48 1 0,0 48-1 1,0-57 2 14,0 57-2-15,0-57 2 0,0 57-2 0,-29-51 1 14,29 51-1-14,-40-59 1 0,40 59-1 0,-45-55 2 17,45 55-2-17,-48-56 1 0,48 56-1 0,-44-50 4 14,44 50-4-14,-43-48 5 0,43 48-5 0,-37-49 5 15,37 49-5-15,-33-44 3 0,33 44-3 0,-41-39 2 14,41 39-2-14,-42-33 4 0,42 33-4 0,-39-27 4 17,39 27-4-17,-48-21 7 0,48 21-7 0,-48-18 2 14,48 18-2-14,-39-9 3 0,39 9-3 0,-40-6 0 16,40 6 0-16,-27-9 1 0,27 9-1 0,-22 0 0 15,22 0 0-15,-19 0 0 0,19 0 0 1,-13 0 0 15,13 0 0-16,-19 0-10 0,19 0 10 0,-19 0-53 14,19 0 53-14,-26 0-101 0,26 0 101 0,-39 9-157 16,39-9 157-16,-8 9-317 0,8-9 317 0,-21 24-723 30,21-24 723-30</inkml:trace>
    </iact:actionData>
  </iact:action>
  <iact:action type="add" startTime="29416">
    <iact:property name="dataType"/>
    <iact:actionData xml:id="d10">
      <inkml:trace xmlns:inkml="http://www.w3.org/2003/InkML" xml:id="stk9" contextRef="#ctx0" brushRef="#br0">21445 17916 300 0,'0'0'0'1,"0"0"292"5,0 0-292-6,0 0 69 21,0 0-69-21,0 0 133 0,0 0-133 0,0 0 89 0,0 0-89 0,0 0 86 9,0 0-86-9,0 0 84 15,0 0-84-15,247-36 77 0,-247 36-77 0,92-22 73 29,-92 22-73-29,118-17 67 0,-118 17-67 0,133-31 76 0,-133 31-76 0,143-17 75 0,-143 17-75 0,147-18 70 23,-147 18-70-23,150-9 60 0,-150 9-60 0,155 0 52 0,-155 0-52 0,151 0 44 14,-151 0-44-14,151 0 40 0,-151 0-40 0,144 0 31 13,-144 0-31-13,140 0 23 17,-140 0-23-17,134 0 14 0,-134 0-14 0,137 0 17 0,-137 0-17 0,140 0 8 18,-140 0-8-18,140 0 8 0,-140 0-8 0,147 0 5 13,-147 0-5-12,143-6 5-1,-143 6-5 0,130-9 6 15,-130 9-6-15,112-7 2 0,-112 7-2 0,97-2 7 14,-97 2-7-14,77 0 7 0,-77 0-7 0,58 0 9 17,-58 0-9-17,48 0 9 0,-48 0-9 0,31 0 3 20,-31 0-3-20,17 0 2 0,-17 0-2 0,8 0 3 0,-8 0-3 0,4 0 2 15,-4 0-2-15,0 0 1 0,0 0-1 0,0 0 8 16,0 0-8-16,0 0 2 0,0 0-2 0,-16 0 0 15,16 0 0-15,-58 0 0 0,58 0 0 0,-92 0 0 17,92 0 0-17,-102 9 2 0,102-9-2 0,-111 15 1 11,111-15-1-11,-111 0 0 0,111 0 0 0,-113 9-1 15,113-9 1-15,-114 0-1 4,114 0 1-4,-123 0 0 12,123 0 0-12,-140 0 0 0,140 0 0 0,-157 0 0 15,157 0 0-15,-174 0 3 0,174 0-3 0,-186 0-2 14,186 0 2-14,-193 0 0 0,193 0 0 0,-177 0-2 16,177 0 2-15,-164 0-6-1,164 0 6 0,-143 0-2 15,143 0 2-15,-133 6-4 0,133-6 4 0,-115 12-5 15,115-12 5-15,-95 15-4 0,95-15 4 0,-70 2-6 16,70-2 6-16,-43 4-7 0,43-4 7 0,-27 3-5 16,27-3 5-16,-12 0-7 0,12 0 7 0,-5 0-10 20,5 0 10-20,-3 0-11 0,3 0 11 0,0 0-7 0,0 0 7 0,0 8-7 17,0-8 7-17,15 7 0 0,-15-7 0 0,72 9 1 14,-72-9-1-14,95 9 0 0,-95-9 0 0,114 15 0 16,-114-15 0-16,140 0 4 0,-140 0-4 0,154 9 5 12,-154-9-5-12,171 0 6 0,-171 0-6 0,184 0 9 16,-184 0-9-16,182 0 15 0,-182 0-15 0,178 6 17 14,-178-6-17-14,165 0 16 0,-165 0-16 0,154 8 14 16,-154-8-14-16,143 3 18 0,-143-3-18 0,133 7 21 15,-133-7-21-15,128 9 19 0,-128-9-19 0,123 9 17 16,-123-9-17-16,108 8 13 0,-108-8-13 1,109 7 14 14,-109-7-14-14,89 0 11-1,-89 0-11 0,68 0 7 14,-68 0-7-14,53 0 8 0,-53 0-8 0,32 0 6 20,-32 0-6-20,19 0 6 0,-19 0-6 0,7 0 7 0,-7 0-7 0,0 0 3 11,0 0-3-11,0 0 3 19,0 0-3-19,0 0 0 0,0 0 0 0,0 0 1 0,0 0-1 0,0 0-1 14,0 0 1-14,-10 0 0 0,10 0 0 0,-79 0 0 18,79 0 0-18,-121 0 0 0,121 0 0 0,-169 0 1 13,169 0-1-13,-184-15 2 0,184 15-2 0,-195-18 0 18,195 18 0-18,-194-10 3 0,194 10-3 0,-200-8 0 12,200 8 0-12,-198 0 5 0,198 0-5 0,-198 0 1 16,198 0-1-16,-193 0-1 0,193 0 1 0,-177 0-1 15,177 0 1-15,-157 0-4 0,157 0 4 0,-142 0-3 16,142 0 3-16,-116 0-2 0,116 0 2 0,-90 0 0 20,90 0 0-20,-63 8 0 0,63-8 0 0,-36 3 0 0,36-3 0 0,-14 7 0 16,14-7 0-16,-2 0 2 0,2 0-2 0,0 9 0 14,0-9 0-14,14 9 0 0,-14-9 0 0,80 24 0 16,-80-24 0-16,120 15-1 0,-120-15 1 0,153 18 0 14,-153-18 0-14,181 6 0 0,-181-6 0 0,193 9 2 16,-193-9-2-16,205 0 4 0,-205 0-4 0,198 0 0 14,-198 0 0-14,184 0-2 0,-184 0 2 0,162 0-4 16,-162 0 4-16,143 0-1 0,-143 0 1 0,115 0 0 15,-115 0 0-15,94 0 2 0,-94 0-2 0,82 0 1 16,-82 0-1-16,63 2 1 0,-63-2-1 0,46 4 1 15,-46-4-1-15,27 11 1 0,-27-11-1 0,15 0 0 15,-15 0 0-15,4 0 2 0,-4 0-2 1,0 0 1 19,0 0-1-20,0 0 4 0,0 0-4 0,0 16 2 0,0-16-2 0,-67 17 1 14,67-17-1-14,-114 26 0 0,114-26 0 0,-159 30 1 20,159-30-1-20,-172 26 1 0,172-26-1 0,-188 15 0 10,188-15 0-10,-184 18 2 0,184-18-2 0,-178 7 1 16,178-7-1-16,-157 0 0 0,157 0 0 0,-128 8 0 14,128-8 0-14,-95 0-3 0,95 0 3 0,-70 0-2 16,70 0 2-16,-41 0-1 0,41 0 1 0,-19 0-2 15,19 0 2-15,-8 0 2 0,8 0-2 0,0 0-3 15,0 0 3-15,0 0-2 0,0 0 2 0,29 0 0 15,-29 0 0-15,78 0 2 0,-78 0-2 0,111-8 1 16,-111 8-1-16,114 0 0 0,-114 0 0 0,111 0 0 16,-111 0 0-16,106 0-2 0,-106 0 2 0,85 0-1 17,-85 0 1-17,65 0-7 0,-65 0 7 0,57 0-5 18,-57 0 5-18,35 8-12 0,-35-8 12 0,26 0-30 0,-26 0 30 0,14 0-54 17,-14 0 54-17,5 0-97 0,-5 0 97 0,0 0-145 13,0 0 145-13,0 0-180 0,0 0 180 0,0 0-310 18,0 0 310-18,-5 7-733 0,5-7 733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4-07-20T18:57:09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91">
    <iact:property name="dataType"/>
    <iact:actionData xml:id="d0">
      <inkml:trace xmlns:inkml="http://www.w3.org/2003/InkML" xml:id="stk0" contextRef="#ctx0" brushRef="#br0">10716 11564 0,'-30'0'7,"-144"-88"157,115 88-161,-28 204 81,-59 58 81,88-145-154,58-88-8,-58 29 85,58-29-84,0 525 154,0-205-156,0-28 159,204-205-151,-175-116-7,0 0 80,204 0-78,-204 0-4,146-262 165,-117-204-161,-58 437-2,0-321 84,0 292-85,0-204 92,0 233-87,0 0-2,0-1-2,-29-173 165,0-30-163,0 174 146,29 30-151</inkml:trace>
    </iact:actionData>
  </iact:action>
  <iact:action type="add" startTime="7462">
    <iact:property name="dataType"/>
    <iact:actionData xml:id="d1">
      <inkml:trace xmlns:inkml="http://www.w3.org/2003/InkML" xml:id="stk1" contextRef="#ctx0" brushRef="#br0">16598 16253 0,'-117'0'260,"-28"175"-256,57 0 156,-28-59-156,28 176 90,88-263-87,59 408 91,57-292 84,321-145-179,-321-58 163,30 0-163,-88-234 91,-58 234-91,0-233 175,-29 0-164,-58 145 165,-1 29-176,59 117 85,-29-29 90,-29-58-173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4-07-20T18:57:09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63">
    <iact:property name="dataType"/>
    <iact:actionData xml:id="d0">
      <inkml:trace xmlns:inkml="http://www.w3.org/2003/InkML" xml:id="stk0" contextRef="#ctx0" brushRef="#br0">12637 11389 0,'-844'233'293,"436"-175"-287,30-58 185,-1-29-181,350 29 86,0 0-90,29 408 274,0 29-276,58-263 97,-58-115-92,0-30-5,117 262 195,-30-262-193,117-29-2,786 58 102,-932-58-102,612 0 188,-466 0-190,-175 0 292,146-436-286,-175 377-8,0 30 100,29-350-96,-29 350-2,-88-408 95,59 408-95,-175-291 227,88 174-223,87 146 203</inkml:trace>
    </iact:actionData>
  </iact:action>
  <iact:action type="add" startTime="8657">
    <iact:property name="dataType"/>
    <iact:actionData xml:id="d1">
      <inkml:trace xmlns:inkml="http://www.w3.org/2003/InkML" xml:id="stk1" contextRef="#ctx0" brushRef="#br0">20616 15875 0,'-116'0'4,"-117"0"94,-29-30 98,-291-86-193,290 58 197,263 203-96,-58-28-100,58-30-4,0 496 208,0-175-205,29-408 196,728 0-195,-698 0 89,319 0-79,-349 0-14,0 0 5,204 0 205,-58 0-208,-233-467 240,58 438-237,0 0-3,-117-320 189,30 116-189,29 204 93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1T17:34:16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08">
    <iact:property name="dataType"/>
    <iact:actionData xml:id="d0">
      <inkml:trace xmlns:inkml="http://www.w3.org/2003/InkML" xml:id="stk0" contextRef="#ctx0" brushRef="#br0">23113 12384 56 0,'0'0'0'14,"0"0"163"-14,0 0-163 0,0 0 215 1,0 0-215-1,0 0 187 0,0 0-187 0,0 0 167 7,0 0-167-7,0 0 162 4,0 0-162-4,0 0 157 17,0 0-157-17,0 0 132 0,0 0-132 0,0-48 89 16,0 48-89-16,0 0 82 0,0 0-82 0,0 0 61 14,0 0-61-14,0 0 60 0,0 0-60 0,0 0 56 16,0 0-56-16,0 0 61 0,0 0-61 0,0 0 62 15,0 0-62-15,0 0 56 0,0 0-56 0,0 17 49 17,0-17-49-17,0 48 45 0,0-48-45 0,0 64 16 13,0-64-16-13,7 69 9 1,-7-69-9-1,10 66 33 22,-10-66-33-22,12 67 18 0,-12-67-18 0,4 66 18 0,-4-66-18 0,3 60 17 10,-3-60-17-10,4 51 7 16,-4-51-7-16,0 43 9 0,0-43-9 1,3 38 4 3,-3-38-4-4,0 33 7 14,0-33-7-14,0 29 6 0,0-29-6 0,0 26 4 14,0-26-4-13,0 21 5-1,0-21-5 0,0 22 4 15,0-22-4-15,0 26 5 0,0-26-5 0,0 26 3 13,0-26-3-13,0 26 5 0,0-26-5 0,0 22 2 18,0-22-2-18,0 19 2 0,0-19-2 0,0 14 3 16,0-14-3-16,0 7 3 0,0-7-3 1,0 4 2 12,0-4-2-13,0 5 1 0,0-5-1 0,0 0 4 16,0 0-4-16,0 0 0 0,0 0 0 0,0 0 0 16,0 0 0-15,0 0 0-1,0 0 0 0,3 0 0 0,-3 0 0 0,4 0 0 9,-4 0 0-9,15 0 0 22,-15 0 0-21,21 0 0-1,-21 0 0 0,34 0 0 0,-34 0 0 0,41 0 0 15,-41 0 0-15,47 0 0 0,-47 0 0 0,52 0 0 15,-52 0 0-15,51-9 0 1,-51 9 0-1,49-15 0 15,-49 15 0-15,52-9 0 0,-52 9 0 0,51-12 0 15,-51 12 0-15,51-12 0 0,-51 12 0 0,54-7 0 16,-54 7 0-16,57-3 0 0,-57 3 0 0,58-8 0 15,-58 8 0-15,60-3 0 0,-60 3 0 0,59-8 0 15,-59 8 0-15,72-7 0 0,-72 7 0 0,73-7 0 15,-73 7 0-15,79-8 0 0,-79 8 0 0,75-3 0 16,-75 3 0-16,78-5 0 0,-78 5 0 1,67 0 0 14,-67 0 0-15,63 0 0 0,-63 0 0 0,61 0 0 19,-61 0 0-19,64 0 0 1,-64 0 0-1,64 0 0 0,-64 0 0 0,64 0 0 14,-64 0 0-14,64 0 0 0,-64 0 0 0,72 0 0 14,-72 0 0-13,70 0 0-1,-70 0 0 0,77 0 0 14,-77 0 0-14,75 0 0 0,-75 0 0 0,73 0 0 16,-73 0 0-16,77-7 0 0,-77 7 0 1,73-10 0 13,-73 10 0-14,65-16 0 0,-65 16 0 0,69-7 0 22,-69 7 0-22,58-10 0 1,-58 10 0-1,59-8 0 0,-59 8 0 0,58 0 0 6,-58 0 0-6,62-3 0 19,-62 3 0-19,63-4 0 0,-63 4 0 0,65 0 0 14,-65 0 0-14,68-4 0 0,-68 4 0 0,66-4 0 21,-66 4 0-21,70-8 0 0,-70 8 0 0,74-7 0 0,-74 7 0 0,73-3 0 11,-73 3 0-11,75-7 0 17,-75 7 0-17,68 0 0 0,-68 0 0 0,67-4 0 0,-67 4 0 0,56-4 0 16,-56 4 0-15,62-8 0-1,-62 8 0 0,63-7 0 13,-63 7 0-13,58-8 0 0,-58 8 0 0,63-10 0 16,-63 10 0-16,60-11 0 0,-60 11 0 0,68-12 0 15,-68 12 0-15,70-10 0 0,-70 10 0 0,73-15 0 17,-73 15 0-17,77-10 0 0,-77 10 0 0,75-16 0 16,-75 16 0-16,74-11 0 0,-74 11 0 0,64-11 0 18,-64 11 0-17,64-7 0-1,-64 7 0 1,63-7 0 0,-63 7 0-1,61-4 0 5,-61 4 0-5,63 0 0 20,-63 0 0-20,63 0 0 0,-63 0 0 0,55 0 0 17,-55 0 0-17,60 0 0 0,-60 0 0 0,58-4 0 0,-58 4 0 0,59-4 0 15,-59 4 0-15,62 0 0 3,-62 0 0-3,63-2 0 13,-63 2 0-13,61 0 0 0,-61 0 0 0,64 0 0 16,-64 0 0-15,66 0 0-1,-66 0 0 0,70 0 0 14,-70 0 0-14,70 0 0 0,-70 0 0 0,67 0 0 16,-67 0 0-16,70 0 0 0,-70 0 0 0,64 0 0 16,-64 0 0-16,70 0 0 0,-70 0 0 0,79 0 0 17,-79 0 0-17,77 0 0 2,-77 0 0-2,76 0 0 0,-76 0 0 0,74 0 0 17,-74 0 0-17,70 6 0 0,-70-6 0 0,70 8 0 10,-70-8 0-10,66 4 0 4,-66-4 0-4,63 3 0 15,-63-3 0-15,62 3 0 0,-62-3 0 0,59 0 0 15,-59 0 0-14,59 9 0-1,-59-9 0 0,56 2 0 14,-56-2 0-14,54 0 0 0,-54 0 0 0,55 12 0 17,-55-12 0-17,55 0 0 0,-55 0 0 1,46 7 0 11,-46-7 0-12,42 4 0 0,-42-4 0 0,46 0 0 16,-46 0 0-16,43 0 0 0,-43 0 0 0,43 3 0 15,-43-3 0-14,42 0 0-1,-42 0 0 0,36 5 0 10,-36-5 0-10,38 2 0 21,-38-2 0-21,32 0 0 0,-32 0 0 1,36 0 0-1,-36 0 0 0,36 0 0 15,-36 0 0-15,36 0 0 0,-36 0 0 0,32 0 0 15,-32 0 0-15,34 0 0 0,-34 0 0 0,36 4 0 18,-36-4 0-18,44 4 0 0,-44-4 0 0,41 7 0 0,-41-7 0 0,45 4 0 15,-45-4 0-14,42 0 0-1,-42 0 0 0,38 0 0 15,-38 0 0-15,37 0 0 0,-37 0 0 0,36 0 0 17,-36 0 0-17,38 0 0 0,-38 0 0 0,37 0 0 13,-37 0 0-13,43 0 0 0,-43 0 0 0,43 0 0 16,-43 0 0-16,42 0 0 0,-42 0 0 0,36 0 0 15,-36 0 0-15,36 0 0 0,-36 0 0 0,34 0 0 18,-34 0 0-18,34 0 0 0,-34 0 0 0,31 0 0 3,-31 0 0-3,31 0 0 10,-31 0 0-10,25 0 0 7,-25 0 0-7,26 0 0 25,-26 0 0-25,25 0 0 0,-25 0 0 0,28 0 0 0,-28 0 0 0,25 0 0 18,-25 0 0-18,24 0 0 0,-24 0 0 0,28 0 0 0,-28 0 0 1,29 0 0 12,-29 0 0-13,29 0 0 0,-29 0 0 0,34 0 0 16,-34 0 0-16,36 0 0 0,-36 0 0 0,34 0 0 16,-34 0 0-16,36 0 0 0,-36 0 0 0,29 0 0 11,-29 0 0-10,30 0 0-1,-30 0 0 1,21 0 0 16,-21 0 0-17,24 0 0 0,-24 0 0 0,17 0 0 17,-17 0 0-17,15 0 0 0,-15 0 0 0,19 0 0 17,-19 0 0-17,19 0 0 0,-19 0 0 0,17 0 0 14,-17 0 0-14,22 0 0 0,-22 0 0 0,19 0 0 15,-19 0 0-15,18 0 0 0,-18 0 0 0,14 0 0 19,-14 0 0-19,12 0 0 0,-12 0 0 0,7 0 0 0,-7 0 0 0,3 0 0 14,-3 0 0-14,5 0 0 0,-5 0 0 0,2 0 0 17,-2 0 0-17,5 0 0 0,-5 0 0 0,2 0 0 16,-2 0 0-16,8 0 0 0,-8 0 0 0,4 0 0 14,-4 0 0-14,8 0 0 0,-8 0 0 1,4 0 0 13,-4 0 0-14,3 0 0 0,-3 0 0 0,2 0 0 15,-2 0 0-15,0 0 0 0,0 0 0 0,0 0 0 8,0 0 0-8,0 0 0 24,0 0 0-24,5 0 0 0,-5 0 0 0,0 0 0 0,0 0 0 0,5-19 0 18,-5 19 0-18,7-33 0 0,-7 33 0 0,7-50 0 0,-7 50 0 0,12-70 0 13,-12 70 0-13,3-81 0 3,-3 81 0-3,7-89 0 13,-7 89 0-13,3-87 0 1,-3 87 0-1,0-90 0 17,0 90 0-17,7-81 0 0,-7 81 0 0,0-70 0 13,0 70 0-13,5-55 0 0,-5 55 0 0,4-36 0 16,-4 36 0-16,3-26 0 0,-3 26 0 0,3-19 0 17,-3 19 0-17,0-8 0 0,0 8 0 0,0-3 0 15,0 3 0-15,0 0 0 0,0 0 0 0,0 0 0 15,0 0 0-15,0 0 0 0,0 0 0 0,0 0 0 16,0 0 0-16,0 0-106 0,0 0 106 1,0 0-233 15,0 0 233-16,0 0-300 1,0 0 300-1,0 3-584 0,0-3 584 1</inkml:trace>
    </iact:actionData>
  </iact:action>
  <iact:action type="add" startTime="10335">
    <iact:property name="dataType"/>
    <iact:actionData xml:id="d1">
      <inkml:trace xmlns:inkml="http://www.w3.org/2003/InkML" xml:id="stk1" contextRef="#ctx0" brushRef="#br0">20603 16007 78 0,'0'0'0'28,"0"0"340"-28,0 0-340 0,0 0 112 1,0 0-112 1,0 0 154-2,0 0-154 0,0 0 164 0,0 0-164 1,0 0 122-1,0 0-122 0,0 0 108 0,0 0-108 0,0 0 84 0,0 0-84 1,130-2 79-1,-130 2-79 0,61 0 71 0,-61 0-71 0,86-5 94 0,-86 5-94 1,106 0 78 3,-106 0-78-4,133 0 62 19,-133 0-62-19,153 0 54 0,-153 0-54 0,184-4 37 13,-184 4-37-13,204-6 31 0,-204 6-31 0,204-18 26 15,-204 18-26-15,210-15 27 0,-210 15-27 0,201-12 45 19,-201 12-45-18,190-12 47 2,-190 12-47-2,179-9 34-1,-179 9-34 0,171-16 40 3,-171 16-40 2,163-15 41 12,-163 15-41-16,156-11 28-1,-156 11-28 0,136-18 27 0,-136 18-27 0,125-15 15 19,-125 15-15-18,107-15 13-1,-107 15-13 0,94-7 13 6,-94 7-13-6,85-2 11 4,-85 2-11-4,82 0 12 16,-82 0-12-16,70 0 0 0,-70 0 0 0,62 0 0 14,-62 0 0-14,56 0 0 0,-56 0 0 0,43 0 0 16,-43 0 0-16,41 0 0 0,-41 0 0 0,34 0 0 15,-34 0 0-15,24 0 0 0,-24 0 0 0,20 0 0 18,-20 0 0-18,4 0 0 0,-4 0 0 0,3 0 0 15,-3 0 0-15,0 0-58 0,0 0 58 0,0 0-146 4,0 0 146-4,0 0-261 12,0 0 261-12,-27 0-486 18,27 0 486-18</inkml:trace>
    </iact:actionData>
  </iact:action>
  <iact:action type="add" startTime="11372">
    <iact:property name="dataType"/>
    <iact:actionData xml:id="d2">
      <inkml:trace xmlns:inkml="http://www.w3.org/2003/InkML" xml:id="stk2" contextRef="#ctx0" brushRef="#br0">26437 18715 669 0,'0'0'0'7,"0"0"176"-6,0 0-176-1,0 0 145 0,0 0-145 1,0 0 121-1,0 0-121 0,0 0 95 0,0 0-95 0,0 0 96 0,0 0-96 0,0 0 126 31,0 0-126-25,195-37 91 3,-195 37-91 2,59-11 85-6,-59 11-85-2,72-6 69-2,-72 6-69 2,92-8 63-3,-92 8-63 0,101-19 52 0,-101 19-52 1,118-6 46 2,-118 6-46-1,128-16 41-2,-128 16-41 0,133 0 42 0,-133 0-42 0,136 0 46 1,-136 0-46-1,130 0 45 21,-130 0-45-21,135 0 32 1,-135 0-32 1,133 0 7-2,-133 0-7 2,131 16 0 1,-131-16 0-2,140 15 0 5,-140-15 0-6,140 10 0 19,-140-10 0-17,143 14 0-1,-143-14 0 1,137 15 0-2,-137-15 0 2,140 11 0 4,-140-11 0-6,140 8 0 6,-140-8 0-6,131 8 0 4,-131-8 0-4,126 0 0 16,-126 0 0-16,116 0 0 0,-116 0 0 0,111 0 0 16,-111 0 0-16,108 0 0 0,-108 0 0 1,106 0 0 14,-106 0 0-15,107 0 0 0,-107 0 0 1,99 0 0 15,-99 0 0-16,102-8 0 0,-102 8 0 0,93-8 0 13,-93 8 0-13,88-7 0 0,-88 7 0 0,86-4 0 16,-86 4 0-16,73-4 0 1,-73 4 0-1,70 0 0 16,-70 0 0-16,65-2 0 0,-65 2 0 0,59 0 0 0,-59 0 0 2,55-9 0 11,-55 9 0-13,56 0 0 20,-56 0 0-20,43 0 0 0,-43 0 0 0,41 0 0 0,-41 0 0 0,34 0 0 10,-34 0 0-7,22 0 0 2,-22 0 0-5,14 0 0 0,-14 0 0 0,7 0 0 16,-7 0 0-12,3 0 0-3,-3 0 0-1,0 0 0 16,0 0 0-13,0 0 0 3,0 0 0-1,0 0 0 1,0 0 0-1,0 0 0-1,0 0 0 1,0 0 0-3,0 0 0 2,0 0 0-2,0 0 0 1,0 0 0 1,0 0 0-1,0 0 0 3,0 0 0-1,0 0 0-2,0 0 0-2,-10 0 0 13,10 0 0-13,-44-33-204 1,44 33 204 0,-26-15-313 1,26 15 313 0,-22-18-489-3,22 18 489 0</inkml:trace>
    </iact:actionData>
  </iact:action>
  <iact:action type="add" startTime="12582">
    <iact:property name="dataType"/>
    <iact:actionData xml:id="d3">
      <inkml:trace xmlns:inkml="http://www.w3.org/2003/InkML" xml:id="stk3" contextRef="#ctx0" brushRef="#br0">31561 18251 29 0,'0'0'0'9,"0"0"96"-7,0 0-96-2,0 0 161 0,0 0-161 0,0 0 128 0,0 0-128 0,0 0 120 0,0 0-120 0,0 0 130 9,0 0-130-8,0 0 144 20,0 0-144-20,0 0 179-1,0 0-179 0,0 0 136 0,0 0-136 0,17 0 132 8,-17 0-132-8,41 0 104 24,-41 0-104-22,58 8 112 3,-58-8-112-5,91 8 87 0,-91-8-87 0,116 15 85 0,-116-15-85 0,155 10 65 14,-155-10-65-12,188 23 66-2,-188-23-66 0,203 19 55 22,-203-19-55-22,223 14 47 0,-223-14-47 0,229 7 41 0,-229-7-41 0,217 11 35 13,-217-11-35-13,203 0 36 0,-203 0-36 0,175 0 37 15,-175 0-37-15,132 0 22 0,-132 0-22 1,89 0 0 14,-89 0 0-15,44 0 0 0,-44 0 0 0,8 0 0 14,-8 0 0-13,0 0 0-1,0 0 0 0,-34 0 0 17,34 0 0-17,-117 16 0 0,117-16 0 0,-181 6 0 0,181-6 0 0,-246 18 0 14,246-18 0-14,-276 9 0 4,276-9 0-4,-284 6 0 14,284-6 0-14,-274 9 0 0,274-9 0 0,-251 9 0 18,251-9 0-18,-220 15 0 0,220-15 0 0,-173 11 0 14,173-11 0-14,-116 7 0 0,116-7 0 0,-61 0 0 13,61 0 0-13,-19 0 0 0,19 0 0 0,0 0 0 17,0 0 0-16,44 0 0-1,-44 0 0 0,134 0 0 14,-134 0 0-14,191 0 0 0,-191 0 0 0,228-7 0 16,-228 7 0-16,229 0 0 0,-229 0 0 0,205 0 0 15,-205 0 0-15,165 0 0 0,-165 0 0 0,113 0 0 16,-113 0 0-16,71 0 0 0,-71 0 0 0,28 0 0 12,-28 0 0-12,5 0 0 0,-5 0 0 0,0 0 0 18,0 0 0-17,-19 0 0-1,19 0 0 0,-85 0 0 16,85 0 0-15,-116 16 0-1,116-16 0 1,-147 15 0-1,147-15 0 0,-148 17 0 15,148-17 0-15,-132 16 0 0,132-16 0 0,-104 6 0 16,104-6 0-15,-70 11 0-1,70-11 0 0,-32 7 0 13,32-7 0-13,-4 0 0 0,4 0 0 0,0 0 0 16,0 0 0-16,29 0 0 0,-29 0 0 0,96 0 0 16,-96 0 0-16,133 0 0 0,-133 0 0 0,166 0 0 15,-166 0 0-15,151 0 0 0,-151 0 0 0,135 0 0 16,-135 0 0-15,96 0 0-1,-96 0 0 0,51 0 0 3,-51 0 0-3,19 0 0 16,-19 0 0-16,0 0 0 0,0 0 0 0,0 9 0 11,0-9 0-11,-55 9 0 16,55-9 0-16,-97 15 0 0,97-15 0 1,-121 15 0-1,121-15 0 0,-121 4 0 21,121-4 0-19,-99 0 0-1,99 0 0 0,-77 0 0-1,77 0 0 0,-48 0 0 7,48 0 0-5,-24 0 0 5,24 0 0-7,-2 0 0 8,2 0 0-8,0 0 0 14,0 0 0-14,0 0 0 0,0 0 0 0,65 0 0 15,-65 0 0-15,101 14 0 0,-101-14 0 0,118 24 0 16,-118-24 0-16,105 24 0 0,-105-24 0 0,86 11 0 15,-86-11 0-15,46 15 0 0,-46-15 0 0,24 0 0 16,-24 0 0-16,0 8 0 0,0-8 0 0,0 0 0 16,0 0 0-16,0 8 0 0,0-8 0 0,-57 6 0 0,57-6 0 0,-83 0 0 15,83 0 0-14,-108 0 0-1,108 0 0 0,-105 0 0 15,105 0 0-15,-99 0 0 17,99 0 0-17,-79 0 0 0,79 0 0 0,-51 0 0 0,51 0 0 0,-26 0 0 16,26 0 0-16,-7 0 0 0,7 0 0 0,0 0 0 15,0 0 0-15,0 0 0 0,0 0 0 0,7 0 0 7,-7 0 0-6,48 0 0 21,-48 0 0-22,58 0 0 0,-58 0 0 0,56 11 0 0,-56-11 0 0,41 8 0 16,-41-8 0-16,26 8 0 0,-26-8 0 0,10 0 0 16,-10 0 0-16,4 0 0 0,-4 0 0 0,0 7-67 20,0-7 67-20,0 0-324 0,0 0 324 0,0 10-513 0,0-10 513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1T17:38:57.2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901">
    <iact:property name="dataType"/>
    <iact:actionData xml:id="d0">
      <inkml:trace xmlns:inkml="http://www.w3.org/2003/InkML" xml:id="stk0" contextRef="#ctx0" brushRef="#br0">11039 2331 975 0,'0'0'0'12,"0"0"150"-12,0 0-150 3,0 0 78-1,0 0-78-1,0 0 63-1,0 0-63 0,0 0 14 0,0 0-14 0,0 0 8 0,0 0-8 0,0 0 42 0,0 0-42 0,16-15 70 0,-16 15-70 0,0 0 63 0,0 0-63 0,-4 0 77 0,4 0-77 0,-15 0 63 0,15 0-63 0,-24 0 72 0,24 0-72 0,-27 0 55 0,27 0-55 0,-41 0 76 4,41 0-76-4,-44 0 40 18,44 0-40-18,-52 0 20 1,52 0-20 0,-63 0 23 19,63 0-23-20,-65 15 10 0,65-15-10 0,-70 15 8 0,70-15-8 0,-73 27 15 18,73-27-15-15,-78 33 24 2,78-33-24-5,-74 29 26 0,74-29-26 0,-70 33 21 12,70-33-21-12,-61 25 24 0,61-25-24 0,-57 27 8 12,57-27-8-10,-56 25 8 0,56-25-8-1,-46 18 7 20,46-18-7-19,-48 23 7 2,48-23-7-3,-44 22 0 0,44-22 0 0,-46 26 0-1,46-26 0 0,-39 33 0 6,39-33 0-5,-40 33 0 7,40-33 0-8,-35 36 0 5,35-36 0-5,-24 31 0 11,24-31 0-11,-19 24 0 4,19-24 0-4,-10 15 0 14,10-15 0-14,-4 9 0 0,4-9 0 0,-8 6 0 17,8-6 0-17,-4 14 0 0,4-14 0 0,0 22 0 4,0-22 0-4,-3 33 0 9,3-33 0-9,0 41 0 16,0-41 0-16,0 55 0 0,0-55 0 0,0 59 0 18,0-59 0-18,0 64 0 0,0-64 0 0,0 58 0 3,0-58 0-3,7 55 0 13,-7-55 0-13,15 48 0 0,-15-48 0 0,22 44 0 16,-22-44 0-16,26 41 0 0,-26-41 0 0,25 36 0 16,-25-36 0-16,29 40 0 0,-29-40 0 0,33 41 0 15,-33-41 0-15,29 37 0 0,-29-37 0 0,31 29 0 14,-31-29 0-14,22 31 0 0,-22-31 0 0,22 17 0 16,-22-17 0-16,17 22 0 0,-17-22 0 0,24 18 0 16,-24-18 0-15,19 11 0-1,-19-11 0 0,17 13 0 13,-17-13 0-13,25 6 0 0,-25-6 0 0,34 3 0 18,-34-3 0-18,38 9 0 0,-38-9 0 0,39 6 0 17,-39-6 0-17,45 9 0 0,-45-9 0 0,44 9 0 14,-44-9 0-14,44 9 0 0,-44-9 0 0,48 6 0 3,-48-6 0-3,45 9 0 16,-45-9 0-16,51 0 0 0,-51 0 0 0,47 0 0 9,-47 0 0-9,45 0 0 17,-45 0 0-17,36 0 0 0,-36 0 0 0,37 0 0 17,-37 0 0-17,33 0 0 0,-33 0 0 0,32 0 0 0,-32 0 0 0,38 0 0 17,-38 0 0-17,34 0 0 0,-34 0 0 0,32 0 0 15,-32 0 0-14,38 0 0-1,-38 0 0 0,29 0 0 17,-29 0 0-16,29 0 0 2,-29 0 0-3,27 0 0 0,-27 0 0 1,32-5 0 5,-32 5 0-6,26-14 0 16,-26 14 0-16,26-8 0 0,-26 8 0 0,22-11 0 17,-22 11 0-17,13-10 0 0,-13 10 0 0,19-9 0 18,-19 9 0-18,16-15 0 0,-16 15 0 0,17-13 0 0,-17 13 0 0,18-23 0 12,-18 23 0-12,17-22 0 15,-17 22 0-15,18-26 0 0,-18 26 0 1,13-22 0 2,-13 22 0-3,16-26 0 13,-16 26 0-13,15-18 0 3,-15 18 0-3,17-22 0 15,-17 22 0-15,12-15 0 0,-12 15 0 0,14-14 0 15,-14 14 0-15,11-15 0 0,-11 15 0 0,11-11 0 14,-11 11 0-14,8-12 0 0,-8 12 0 0,10-14 0 17,-10 14 0-17,16-15 0 0,-16 15 0 0,10-14 0 13,-10 14 0-13,14-15 0 0,-14 15 0 0,12-15 0 24,-12 15 0-24,8-10 0 0,-8 10 0 0,10-13 0 0,-10 13 0 0,6-13 0 16,-6 13 0-16,13-15 0 0,-13 15 0 0,10-23 0 6,-10 23 0-6,12-21 0 17,-12 21 0-17,11-19 0 0,-11 19 0 0,8-18 0 21,-8 18 0-21,7-19 0 0,-7 19 0 0,7-19 0 0,-7 19 0 0,8-10 0 14,-8 10 0-14,0-8 0 0,0 8 0 0,0-2 0 12,0 2 0-12,0 0 0 21,0 0 0-21,0-13 0 0,0 13 0 0,0-14 0 0,0 14 0 0,4-19 0 11,-4 19 0-10,0-21 0-1,0 21 0 0,0-18 0 16,0 18 0-15,0-23 0-1,0 23 0 0,0-33 0 21,0 33 0-21,0-37 0 0,0 37 0 0,0-48 0 0,0 48 0 0,-16-48 0 9,16 48 0-9,-25-51 0 14,25 51 0-14,-22-50 0 0,22 50 0 0,-26-46 0 19,26 46 0-19,-22-44 0 0,22 44 0 0,-26-36 0 15,26 36 0-14,-25-30 0-1,25 30 0 0,-26-29 0 0,26 29 0 0,-29-19 0 10,29 19 0-10,-27-18 0 19,27 18 0-19,-33-11 0 0,33 11 0 0,-32-12 0 0,32 12 0 19,-41-2 0-19,41 2 0 0,-41-13 0 1,41 13 0-1,-39-6 0 13,39 6 0-13,-45-12 0 0,45 12 0 0,-39-15 0 11,39 15 0-11,-24-10 0 17,24 10 0-17,-22-15-10 1,22 15 10-1,-10-10-88 0,10 10 88 0,-12-18-155 16,12 18 155-16,0-9-253 0,0 9 253 0,0 0-421 15,0 0 421-15</inkml:trace>
    </iact:actionData>
  </iact:action>
  <iact:action type="add" startTime="25397">
    <iact:property name="dataType"/>
    <iact:actionData xml:id="d1">
      <inkml:trace xmlns:inkml="http://www.w3.org/2003/InkML" xml:id="stk1" contextRef="#ctx0" brushRef="#br0">10521 9124 325 0,'0'0'0'1,"0"0"398"-1,0 0-398 0,0 0 140 1,0 0-140-1,0 0 103 0,0 0-103 0,0 0 89 0,0 0-89 0,0 0 64 0,0 0-64 0,0 0 33 14,0 0-33-14,0 0 53 0,0 0-53 0,0 0 49 14,0 0-49-14,0 0 33 0,0 0-33 0,0 0 36 14,0 0-36-14,0 0 31 0,0 0-31 0,136-180 49 17,-136 180-49-16,19-23 43-1,-19 23-43 0,22-26 34 12,-22 26-34-12,22-21 33 0,-22 21-33 0,23-27 19 17,-23 27-19-17,20-21 11 0,-20 21-11 0,22-23 4 22,-22 23-4-22,21-18 8 0,-21 18-8 0,32-19 11 1,-32 19-11-1,29-18 9 7,-29 18-9-7,29-17 11 18,-29 17-11-18,38-20 5 0,-38 20-5 0,29-13 12 13,-29 13-12-12,32-12 8-1,-32 12-8 0,34-12 8 20,-34 12-8-20,33-7 14 0,-33 7-14 0,35-8 5 0,-35 8-5 0,38-10 6 12,-38 10-6-12,44-8 2 3,-44 8-2-2,41-10 4 14,-41 10-4-15,41-8 3 0,-41 8-3 0,36-11 6 12,-36 11-6-11,38-7 4 16,-38 7-4-17,32-7 6 0,-32 7-6 0,29-8 8 0,-29 8-8 0,34-7 6 16,-34 7-6-16,33-4 3 0,-33 4-3 0,29-4 6 13,-29 4-6-13,30 0 14 0,-30 0-14 0,26 0 6 17,-26 0-6-17,29 0 8 0,-29 0-8 0,32 0 5 20,-32 0-5-20,34 0 5 0,-34 0-5 0,33 0 1 1,-33 0-1-1,37 0 4 11,-37 0-4-10,33 0 5 0,-33 0-5 9,41 8 7-10,-41-8-7 0,32 7 5 16,-32-7-5-16,29 8 4 0,-29-8-4 0,31 10 2 16,-31-10-2-16,26 9 2 0,-26-9-2 1,22 9 1 15,-22-9-1-15,29 12 3-1,-29-12-3 0,25 15 1 0,-25-15-1 0,29 21 0 17,-29-21 0-17,34 26 9 0,-34-26-9 0,36 31 8 14,-36-31-8-14,38 28 9 0,-38-28-9 0,36 29 3 17,-36-29-3-17,34 24 2 0,-34-24-2 0,32 21 3 14,-32-21-3-14,26 21 0 0,-26-21 0 0,22 20 1 14,-22-20-1-14,26 14 2 0,-26-14-2 0,30 19 0 17,-30-19 0-17,26 19 1 0,-26-19-1 0,25 14 1 14,-25-14-1-14,18 14 0 1,-18-14 0-1,15 15 1 21,-15-15-1-21,7 8 3 0,-7-8-3 0,3 7 3 0,-3-7-3 0,5 3 3 15,-5-3-3-15,0 5 0 0,0-5 0 0,0 0-1 10,0 0 1-9,0 0-3 13,0 0 3-14,0 0 0 0,0 0 0 0,0 0-1 21,0 0 1-21,0 0-1 0,0 0 1 0,0 0-1 0,0 0 1 0,0 2-1 15,0-2 1-15,0 0-5 0,0 0 5 1,0 0-4 12,0 0 4-13,0 8-8 0,0-8 8 0,0 4-13 18,0-4 13-18,0 7-11 0,0-7 11 0,-15 8-4 12,15-8 4-12,-10 0-18 0,10 0 18 0,-19 0-18 19,19 0 18-18,-22 0-18 0,22 0 18 0,-31 0-6-1,31 0 6 0,-36 0-18 9,36 0 18-9,-42 0-14 18,42 0 14-18,-38-8-26 2,38 8 26-1,-41-15-28 0,41 15 28 0,-38-14-17 7,38 14 17-8,-29-7-14 16,29 7 14-16,-18-8-14 0,18 8 14 0,-11-4-12 15,11 4 12-14,-3-4-8-1,3 4 8 0,0 0-4 14,0 0 4-14,0 0-1 0,0 0 1 0,0 0 0 22,0 0 0-22,0 0 2 0,0 0-2 0,0 0 4 0,0 0-4 0,0 0 4 15,0 0-4-15,0 0 4 0,0 0-4 0,0 0 10 14,0 0-10-14,0 0 23 0,0 0-23 0,7 0 24 13,-7 0-24-13,32 0 19 0,-32 0-19 0,45 26 13 16,-45-26-13-16,51 26 27 0,-51-26-27 0,53 29 20 15,-53-29-20-15,48 23 17 0,-48-23-17 0,47 18 18 16,-47-18-18-16,40 15 14 0,-40-15-14 0,32 8 11 20,-32-8-11-20,27 7 11 0,-27-7-11 1,19 3 9 0,-19-3-9-1,14 4 3 8,-14-4-3-8,8 0 5 22,-8 0-5-22,4 0 8 0,-4 0-8 0,0 0 10 0,0 0-10 0,0 0 10 11,0 0-10-11,0 0 14 17,0 0-14-17,0 0 16 0,0 0-16 0,0 0 8 0,0 0-8 0,0 4 6 15,0-4-6-15,0 0 5 17,0 0-5-17,0 0 2 0,0 0-2 0,0 0 0 0,0 0 0 0,0 0-1 17,0 0 1-17,0 0-4 0,0 0 4 0,3 0-6 12,-3 0 6-12,0-11-9 0,0 11 9 0,3-45 0 16,-3 45 0-16,0-55-1 0,0 55 1 0,0-67-1 14,0 67 1-14,0-58-1 0,0 58 1 0,0-59 0 15,0 59 0-15,0-48-6 0,0 48 6 0,0-29-2 15,0 29 2-15,-3-15-7 1,3 15 7-1,-7 0-69 17,7 0 69-17,-15 0-96 0,15 0 96 0,-7 3-159 17,7-3 159-17,-10 33-311 0,10-33 311 0</inkml:trace>
    </iact:actionData>
  </iact:action>
  <iact:action type="add" startTime="27006">
    <iact:property name="dataType"/>
    <iact:actionData xml:id="d2">
      <inkml:trace xmlns:inkml="http://www.w3.org/2003/InkML" xml:id="stk2" contextRef="#ctx0" brushRef="#br0">10326 8907 0 0,'0'0'0'2,"0"0"752"0,0 0-752-2,0 0 199 0,0 0-199 0,0 0 133 0,0 0-133 0,0 0 110 0,0 0-110 0,0 0 65 0,0 0-65 0,0 0 59 0,0 0-59 0,0 0 67 0,0 0-67 0,86 102 83 19,-86-102-83-13,10 30 70-3,-10-30-70 1,10 33 62-1,-10-33-62 0,12 29 61 2,-12-29-61-2,7 25 41-1,-7-25-41 3,8 23 37 0,-8-23-37-1,7 18 21 0,-7-18-21-3,7 12 16 3,-7-12-16-3,12 10 19-1,-12-10-19 0,7 8 14 7,-7-8-14-7,7 0 24 13,-7 0-24-13,18 0 27 0,-18 0-27 0,23 0 24 13,-23 0-24-13,32 0 12 0,-32 0-12 0,41 0 7 15,-41 0-7-14,44 0 7-1,-44 0-7 0,41-11 14 16,-41 11-14-16,36-22 8 0,-36 22-8 1,41-15 1 13,-41 15-1-14,31-15 0 0,-31 15 0 0,32-8-12 14,-32 8 12-14,26 0-106 0,-26 0 106 0,0 0-220 16,0 0 220-16,0 0-417 0,0 0 417 1</inkml:trace>
    </iact:actionData>
  </iact:action>
  <iact:action type="add" startTime="27751">
    <iact:property name="dataType"/>
    <iact:actionData xml:id="d3">
      <inkml:trace xmlns:inkml="http://www.w3.org/2003/InkML" xml:id="stk3" contextRef="#ctx0" brushRef="#br0">9594 9326 186 0,'0'0'0'1,"0"0"387"-1,0 0-387 0,0 0 228 0,0 0-228 0,0 0 161 0,0 0-161 0,0 0 87 0,0 0-87 0,0 0 84 0,0 0-84 0,0 0 69 0,0 0-69 0,-123 18 53 17,123-18-53-17,-42 11 37 0,42-11-37 0,-48 11 23 22,48-11-23-21,-48 15 32-1,48-15-32 0,-48 19 22 0,48-19-22 0,-47 25 25 19,47-25-25-16,-45 29 36-1,45-29-36-1,-44 33 37 1,44-33-37 0,-41 41 27-1,41-41-27 0,-33 44 27 6,33-44-27-7,-32 48 18 16,32-48-18-16,-31 55 18 0,31-55-18 0,-25 63 19 19,25-63-19-19,-22 66 17 0,22-66-17 0,-19 63 18 0,19-63-18 0,-10 62 13 12,10-62-13-12,-4 59 15 5,4-59-15-5,0 55 9 14,0-55-9-14,0 64 16 1,0-64-16-1,0 62 23 13,0-62-23-13,33 66 18 0,-33-66-18 0,41 66 17 16,-41-66-17-16,51 62 11 0,-51-62-11 1,63 55 9 12,-63-55-9-13,70 51 7 0,-70-51-7 0,82 38 8 16,-82-38-8-16,102 29 4 0,-102-29-4 0,109 15 0 19,-109-15 0-18,118 0 0-1,-118 0 0 1,118 0 0-1,-118 0 0 0,104 0 0 10,-104 0 0-10,83-11 0 23,-83 11 0-23,67-18 1 0,-67 18-1 1,51-19 1-1,-51 19-1 0,36-19 0 6,-36 19 0-6,29-25-3 17,-29 25 3-17,21-33 0 0,-21 33 0 0,6-48-3 19,-6 48 3-19,0-70-5 0,0 70 5 0,0-96-2 0,0 96 2 0,-10-109-1 14,10 109 1-14,-48-122-2 0,48 122 2 0,-54-114 0 16,54 114 0-16,-50-99 0 0,50 99 0 0,-48-81-5 14,48 81 5-14,-47-59-2 0,47 59 2 0,-51-41-4 17,51 41 4-16,-52-25-15-1,52 25 15 0,-58-23-39 13,58 23 39-13,-49-18-86 0,49 18 86 0,-48-21-157 22,48 21 157-22,-10-6-299 0,10 6 299 0,-7-3-941 0,7 3 941 0</inkml:trace>
    </iact:actionData>
  </iact:action>
  <iact:action type="add" startTime="31508">
    <iact:property name="dataType"/>
    <iact:actionData xml:id="d4">
      <inkml:trace xmlns:inkml="http://www.w3.org/2003/InkML" xml:id="stk4" contextRef="#ctx0" brushRef="#br0">12297 11655 624 0,'0'0'0'15,"0"0"257"-13,0 0-257-2,0 0 191 0,0 0-191 0,0 0 111 0,0 0-111 0,0 0 84 0,0 0-84 0,0 0 53 0,0 0-53 1,0 0 80-1,0 0-80 0,-43 191 90 0,43-191-90 0,-37 52 54 0,37-52-54 0,-29 48 52 0,29-48-52 0,-26 45 45 10,26-45-45-10,-19 28 36 19,19-28-36-19,-6 14 28 1,6-14-28-1,-6 5 20 1,6-5-20-1,0 0 11 12,0 0-11-12,0 0 2 0,0 0-2 0,0 0 11 18,0 0-11-18,0 0 9 0,0 0-9 0,35-30 1 12,-35 30-1-10,51-56 2-2,-51 56-2 18,70-73 2-18,-70 73-2 1,70-69 0 1,-70 69 0-2,61-59 1 0,-61 59-1 0,43-41 0 10,-43 41 0-10,29-14 4 16,-29 14-4-16,7-4 24 0,-7 4-24 0,0 0 32 6,0 0-32-6,0 0 35 8,0 0-35-7,0 4 38 19,0-4-38-18,0 55 56-2,0-55-56 0,0 69 12 0,0-69-12 0,-7 70 2 7,7-70-2-6,-12 56 4 9,12-56-4-9,-7 33 7-1,7-33-7 1,0 12 22 9,0-12-22-10,0 2 14 22,0-2-14-20,0 0 12-2,0 0-12 0,0 0 9 0,0 0-9 0,10 0 0 13,-10 0 0-11,48-29 0-2,-48 29 0 0,63-39-1 7,-63 39 1-7,58-46-1 7,-58 46 1-7,53-33 0 5,-53 33 0-5,33-22-1 16,-33 22 1-16,15-7 0 0,-15 7 0 0,7 0 2 15,-7 0-2-15,0 0 2 0,0 0-2 0,0 0 2 11,0 0-2-11,0 0 3 21,0 0-3-21,0 15 3 1,0-15-3-1,0 33 3 0,0-33-3 0,0 36 0 11,0-36 0-9,0 30 0-2,0-30 0 0,0 15 0 6,0-15 0-6,0 18 0 7,0-18 0-7,0 15 0 16,0-15 0-16,15 18 0 1,-15-18 0 0,29 18 0 6,-29-18 0-7,39 11 0 9,-39-11 0-9,48 0 0 18,-48 0 0-18,53 0 0 0,-53 0 0 1,58-2-7-1,-58 2 7 0,56-39-6 17,-56 39 6-16,43-36-3-1,-43 36 3 0,34-24-1 14,-34 24 1-14,14-13 0 0,-14 13 0 0,0-2 0 7,0 2 0-7,0 0 0 18,0 0 0-18,0 0 0 0,0 0 0 0,0 0-1 0,0 0 1 0,0 0-5 16,0 0 5-16,0 0-16 0,0 0 16 0,0 0-13 15,0 0 13-15,0 28-33 0,0-28 33 0,0 41-83 17,0-41 83-17,-22 51-151 0,22-51 151 0,-29 48-170 15,29-48 170-15,-14 18-265 0,14-18 265 0,-22 11-426 18,22-11 426-17</inkml:trace>
    </iact:actionData>
  </iact:action>
  <iact:action type="add" startTime="32691">
    <iact:property name="dataType"/>
    <iact:actionData xml:id="d5">
      <inkml:trace xmlns:inkml="http://www.w3.org/2003/InkML" xml:id="stk5" contextRef="#ctx0" brushRef="#br0">9251 11698 646 0,'0'0'0'7,"0"0"284"-6,0 0-284-1,0 0 166 3,0 0-166-1,0 0 117-1,0 0-117 1,0 0 86-2,0 0-86 8,0 0 84-8,0 0-84 3,0 0 87-1,0 0-87 0,-220 167 77 4,220-167-77 0,-44 62 72-3,44-62-72-2,-34 58 75 3,34-58-75 0,-21 45 53-1,21-45-53 0,-12 29 39-2,12-29-39 0,-3 12 29-1,3-12-29 0,0 0 13 0,0 0-13 0,3 0 1 1,-3 0-1 1,57-47 0 0,-57 47 0-2,73-64 0 0,-73 64 0 0,85-70 1 4,-85 70-1-1,84-66 0-2,-84 66 0 0,77-52 0 2,-77 52 0-3,54-33 1 0,-54 33-1 0,36-10 1 0,-36 10-1 0,21-4 10 0,-21 4-10 0,6 0 20 0,-6 0-20 0,0 0 26 0,0 0-26 0,0 0 26 0,0 0-26 0,0 6 19 0,0-6-19 0,4 41 24 0,-4-41-24 0,0 52 3 15,0-52-3-14,0 53 8-1,0-53-8 0,0 42 15 10,0-42-15-10,0 33 16 6,0-33-16-6,0 24 13 4,0-24-13-4,5 9 8 12,-5-9-8-12,17 0 6 4,-17 0-6-4,32 0 2 10,-32 0-2-10,53 0 0 20,-53 0 0-20,70-42-3 0,-70 42 3 0,67-42-1 0,-67 42 1 0,61-40-1 16,-61 40 1-16,45-22 0 0,-45 22 0 0,30-7 1 15,-30 7-1-15,7 0 2 1,-7 0-2-1,4 0 1 15,-4 0-1-15,0 0 3 0,0 0-3 0,0 0 3 16,0 0-3-16,0 33 3 0,0-33-3 0,6 36 0 12,-6-36 0-12,4 26 1 0,-4-26-1 0,0 19 1 14,0-19-1-14,5 6 2 0,-5-6-2 0,0 0 0 13,0 0 0-12,7 0 0 0,-7 0 0 1,15 0 0 10,-15 0 0-12,29 0-1 0,-29 0 1 1,41-3-5 16,-41 3 5-17,51-33-2 0,-51 33 2 0,48-39-2 16,-48 39 2-16,39-34-1 0,-39 34 1 0,28-23 0 12,-28 23 0-12,15-10 0 0,-15 10 0 0,10-5 0 23,-10 5 0-23,0 0 0 0,0 0 0 0,0 0 2 0,0 0-2 0,0 0 0 13,0 0 0-12,0 8 6-1,0-8-6 0,-10 33 6 16,10-33-6-15,-21 44 1-1,21-44-1 0,-15 41 3 15,15-41-3-15,-17 36 0 0,17-36 0 0,-10 26 0 13,10-26 0-13,-5 15 0 0,5-15 0 1,-4 7 0 13,4-7 0-14,0 0 0 0,0 0 0 0,0 0 0 16,0 0 0-16,0 0 0 0,0 0 0 0,0 0-4 15,0 0 4-14,0 0-61-1,0 0 61 0,0 0-147 16,0 0 147-16,0-3-254 0,0 3 254 0,0 0-502 13,0 0 502-13</inkml:trace>
    </iact:actionData>
  </iact:action>
  <iact:action type="add" startTime="34488">
    <iact:property name="dataType"/>
    <iact:actionData xml:id="d6">
      <inkml:trace xmlns:inkml="http://www.w3.org/2003/InkML" xml:id="stk6" contextRef="#ctx0" brushRef="#br0">9570 13056 512 0,'0'0'0'14,"0"0"170"-12,0 0-170-1,0 0 123 1,0 0-123-2,0 0 108 0,0 0-108 1,0 0 76 1,0 0-76 0,0 0 50 0,0 0-50-1,0 0 55-1,0 0-55 1,0 0 47 1,0 0-47-2,-157 0 39 0,157 0-39 1,-35 0 51-1,35 0-51 0,-41 0 46 0,41 0-46 0,-45 16 43 0,45-16-43 0,-48 17 48 0,48-17-48 0,-51 30 39 0,51-30-39 0,-44 34 23 0,44-34-23 0,-48 36 15 0,48-36-15 0,-41 40 16 0,41-40-16 0,-39 45 15 0,39-45-15 0,-41 54 21 0,41-54-21 0,-38 60 19 0,38-60-19 0,-35 69 17 0,35-69-17 0,-35 71 17 7,35-71-17-7,-32 62 15 0,32-62-15 0,-26 63 8 13,26-63-8-13,-22 55 6 0,22-55-6 0,-19 59 15 11,19-59-15-11,-13 60 14 22,13-60-14-17,-16 54 25 3,16-54-25-4,-11 60 26 2,11-60-26 1,-4 47 29-4,4-47-29 4,-3 52 21-1,3-52-21-1,0 43 24 1,0-43-24 0,0 44 13-4,0-44-13 1,0 41 12 5,0-41-12-4,0 44 12 1,0-44-12-1,25 48 7 0,-25-48-7-2,34 41 12 0,-34-41-12 0,29 40 7 1,-29-40-7 0,41 36 5 2,-41-36-5-1,36 30 16-2,-36-30-16 3,45 27 12 1,-45-27-12-1,44 17 8-4,-44-17-8 0,48 15 12 29,-48-15-12-28,51 16 11-1,-51-16-11 2,51 2 5 1,-51-2-5 1,56 4 3-1,-56-4-3 2,58 3 2-2,-58-3-2 0,57 4 2-3,-57-4-2 1,54 0 1 2,-54 0-1-1,52 0 0 1,-52 0 0-1,51 0 0-2,-51 0 0 2,44 0 1 3,-44 0-1 0,44-13 0-4,-44 13 0 3,45-24 0 1,-45 24 0-2,44-24 1-3,-44 24-1 0,45-27 0 5,-45 27 0 0,39-33-1-3,-39 33 1-1,37-33 0 3,-37 33 0 0,33-33 0 1,-33 33 0-1,29-30-1-2,-29 30 1 3,27-33-1-4,-27 33 1 1,24-25 0 1,-24 25 0 0,24-26-1-2,-24 26 1 0,22-23 0-1,-22 23 0 1,17-15 0 0,-17 15 0 2,15-14 0 0,-15 14 0 0,11-11 0-2,-11 11 0 4,10-10 0-1,-10 10 0-1,8-19-1 0,-8 19 1 1,4-23-2-1,-4 23 2-1,3-33 0-2,-3 33 0 1,0-39-4-1,0 39 4 1,0-52 0 2,0 52 0 2,0-56-1-3,0 56 1 1,0-63-1-1,0 63 1 0,0-54 0 0,0 54 0-1,0-55-1 4,0 55 1-2,0-48 0-1,0 48 0-1,0-52-2 0,0 52 2 0,0-55 0-2,0 55 0 1,-15-63-2 3,15 63 2 0,-21-70 0-2,21 70 0 0,-22-70-2 1,22 70 2 1,-25-66 0 1,25 66 0-1,-19-50-1-3,19 50 1 2,-22-53 0 0,22 53 0 1,-22-37-1 0,22 37 1-1,-19-33-4-1,19 33 4 2,-28-25-7 2,28 25 7-2,-23-26-23 2,23 26 23-1,-33-26-50-4,33 26 50 4,-37-22-88-4,37 22 88 3,-45-18-141 1,45 18 141-3,-17 0-307 0,17 0 307 1,-22 0-804-3,22 0 804 0</inkml:trace>
    </iact:actionData>
  </iact:action>
  <iact:action type="add" startTime="58686">
    <iact:property name="dataType"/>
    <iact:actionData xml:id="d7">
      <inkml:trace xmlns:inkml="http://www.w3.org/2003/InkML" xml:id="stk7" contextRef="#ctx0" brushRef="#br0">268 18546 564 0,'0'0'0'6,"0"0"200"-6,0 0-200 1,0 0 119-1,0 0-119 0,0 0 76 1,0 0-76-1,0 0 48 1,0 0-48-1,0 0 40 1,0 0-40-1,0 0 81 0,0 0-81 0,0 0 61 0,0 0-61 0,0 0 80 0,0 0-80 0,23 33 81 0,-23-33-81 0,4 22 102 7,-4-22-102-6,0 33 63 4,0-33-63-5,0 27 50 8,0-27-50-8,0 32 33 6,0-32-33-6,0 33 21 8,0-33-21-8,0 33 12 8,0-33-12-8,0 23 5 7,0-23-5-7,0 18 2 7,0-18-2-7,0 8 3 8,0-8-3-8,0 7 5 11,0-7-5-10,0 0 8 5,0 0-8-6,0 0 14 6,0 0-14-6,0 0 23 8,0 0-23-8,0 0 21 7,0 0-21-7,0 0 24 8,0 0-24-8,0 0 22 8,0 0-22-7,0 0 28 6,0 0-28-7,0 0 21 5,0 0-21-5,15 0 19 10,-15 0-19-10,19 0 3 4,-19 0-3-2,22 0 9 6,-22 0-9-8,22 0 10 6,-22 0-10-6,23 0 16 9,-23 0-16-9,25 0 19 6,-25 0-19-6,31 0 15 8,-31 0-15-8,42 0 11 7,-42 0-11-7,40 0 14 8,-40 0-14-8,46 0 14 6,-46 0-14-6,46-7 17 8,-46 7-17-8,39-8 21 10,-39 8-21-10,46-8 16 17,-46 8-16-16,39-7 15 0,-39 7-15 0,50 0 19 1,-50 0-19-2,43 0 9 10,-43 0-9-9,49 0 13 5,-49 0-13-6,48 0 0 6,-48 0 0-5,48 0 0 5,-48 0 0-6,47 0 0 7,-47 0 0-6,48 0 0 9,-48 0 0-9,51 0 0 5,-51 0 0-6,50 0 0 4,-50 0 0-3,49 0 0 5,-49 0 0-6,48 0 0 11,-48 0 0-10,44 0 0 5,-44 0 0-6,41 0 0 8,-41 0 0-7,36 0 0 5,-36 0 0-6,38 0 0 5,-38 0 0-5,36 0 0 7,-36 0 0-7,44 0 0 7,-44 0 0-5,41 0 0 4,-41 0 0-5,44 5 0 8,-44-5 0-9,45 0 0 4,-45 0 0-4,39 2 0 8,-39-2 0-7,41 8 0 10,-41-8 0-9,36 0 0 3,-36 0 0-5,36 0 0 7,-36 0 0-7,35 0 0 7,-35 0 0-7,29 0 0 10,-29 0 0-10,33 0 0 5,-33 0 0-5,34 0 0 8,-34 0 0-8,29 0 0 5,-29 0 0-4,24 0 0 6,-24 0 0-7,27 0 0 8,-27 0 0-8,29 0 0 5,-29 0 0-5,22 0 0 8,-22 0 0-8,26 0 0 8,-26 0 0-8,31 0 0 12,-31 0 0-12,25 0 0 6,-25 0 0-6,29 0 0 5,-29 0 0-4,24 0 0 6,-24 0 0-6,31 0 0 8,-31 0 0-8,34 0 0 3,-34 0 0-4,27 0 0 9,-27 0 0-9,36 0 0 6,-36 0 0-5,36 0 0 6,-36 0 0-7,36 0 0 5,-36 0 0-4,41 0 0 7,-41 0 0-8,32 0 0 9,-32 0 0-9,38 0 0 7,-38 0 0-6,32 0 0 6,-32 0 0-7,27 0 0 5,-27 0 0-5,28 0 0 9,-28 0 0-9,30 0 0 8,-30 0 0-8,26 0 0 7,-26 0 0-7,34 0 0 7,-34 0 0-7,31 0 0 8,-31 0 0-8,34 0 0 7,-34 0 0-6,29 0 0 5,-29 0 0-6,29 0 0 8,-29 0 0-8,34 0 0 9,-34 0 0-9,34 0 0 9,-34 0 0-9,36 0 0 5,-36 0 0-5,38-10 0 7,-38 10 0-7,35-5 0 8,-35 5 0-8,38-3 0 8,-38 3 0-8,41 0 0 7,-41 0 0-7,36-7 0 7,-36 7 0-6,34 0 0 6,-34 0 0-7,32 0 0 8,-32 0 0-8,33 0 0 4,-33 0 0-1,34 0 0 3,-34 0 0-6,36 0 0 10,-36 0 0-10,35 0 0 9,-35 0 0-9,43-8 0 6,-43 8 0-6,43-8 0 7,-43 8 0-7,41-7 0 7,-41 7 0-7,41-3 0 8,-41 3 0-8,32 0 0 6,-32 0 0-5,34-7 0 5,-34 7 0-5,36 0 0 7,-36 0 0-8,36-8 0 9,-36 8 0-9,36 0 0 5,-36 0 0-5,36 0 0 6,-36 0 0-6,32 0 0 10,-32 0 0-9,24 0 0 5,-24 0 0-6,31-8 0 8,-31 8 0-7,27 0 0 8,-27 0 0-9,20 0 0 8,-20 0 0-8,19 0 0 11,-19 0 0-9,12-7 0-2,-12 7 0 0,10 0 0 7,-10 0 0-7,0 0 0 6,0 0 0-5,0 0 0 8,0 0 0-9,0 0 0 5,0 0 0-4,0 0 0 8,0 0 0-9,0 0 0 7,0 0 0-6,0 0 0 6,0 0 0-6,0 0 0 5,0 0 0-6,2 0 0 8,-2 0 0-7,0 0 0 3,0 0 0-4,0 0 0 14,0 0 0-9,0 0 0-2,0 0 0 14,0 0 0-11,0 0 0 0,0 0 0-3,0 0 0 0,0 0 0-2,0 0 0 0,0-4 0 5,0 4 0 0,0 0 0-2,0 0 0 1,0-6 0 0,0 6 0-1,0 0 0 0,0 0 0-1,0-16 0-1,0 16 0 1,7-32 0 1,-7 32 0-1,0-42 0-1,0 42 0 0,0-51 0 15,0 51 0-13,0-39 0-1,0 39 0-1,0-33 0 0,0 33 0 4,3-31 0-3,-3 31 0 4,4-17 0-4,-4 17 0 3,3-9 0-1,-3 9 0-2,3-9-86 2,-3 9 86-1,4-6-144 0,-4 6 144-1,12 0-213-2,-12 0 213-1,3 0-333 0,-3 0 333 2,4 0-626 12,-4 0 626-14</inkml:trace>
    </iact:actionData>
  </iact:action>
  <iact:action type="add" startTime="61962">
    <iact:property name="dataType"/>
    <iact:actionData xml:id="d8">
      <inkml:trace xmlns:inkml="http://www.w3.org/2003/InkML" xml:id="stk8" contextRef="#ctx0" brushRef="#br0">9671 16765 553 0,'0'0'0'11,"0"0"278"-9,0 0-278 0,0 0 165 0,0 0-165 2,0 0 115 1,0 0-115-2,0 0 115 0,0 0-115 2,0 0 93 0,0 0-93-2,0 0 112-2,0 0-112 5,0 0 81 0,0 0-81-2,92-39 54 1,-92 39-54 3,21-23 43-5,-21 23-43 5,24-25 32-6,-24 25-32 3,25-27 30-3,-25 27-30-1,33-37 37 0,-33 37-37 1,37-35 37 2,-37 35-37 0,38-42 31 1,-38 42-31-4,39-33 36 2,-39 33-36 1,37-39 28 1,-37 39-28-1,36-33 28-1,-36 33-28-1,36-31 24 1,-36 31-24 3,43-29 21-3,-43 29-21-1,36-22 25 2,-36 22-25-1,37-26 19 3,-37 26-19-4,44-30 11-1,-44 30-11 0,40-18 10 6,-40 18-10-7,44-33 9 4,-44 33-9-1,44-25 6 3,-44 25-6-3,45-26 5 3,-45 26-5-4,44-22 5 0,-44 22-5 3,41-23 9-2,-41 23-9 1,43-10 10-2,-43 10-10-1,44-16 12 1,-44 16-12 0,44-11 8 1,-44 11-8 2,41-6 5-2,-41 6-5 0,41-16 0 1,-41 16 0 0,36-7 0 0,-36 7 0-2,36-10 0 0,-36 10 0-2,38-16 0 1,-38 16 0 5,37-15 0-1,-37 15 0-1,36-11 0 0,-36 11 0 2,41-10 0-1,-41 10 0-1,32-12 0 0,-32 12 0 3,34-7 0-4,-34 7 0 3,33-4 0-2,-33 4 0-2,25-6 0-2,-25 6 0 1,28-9 0 1,-28 9 0 1,29 0 0 2,-29 0 0-1,22-3 0-1,-22 3 0-1,17-4 0-1,-17 4 0 0,22-2 0 2,-22 2 0-1,16 0 0-1,-16 0 0 0,15-6 0 2,-15 6 0-1,7 0 0 0,-7 0 0-1,8 0 0-1,-8 0 0 1,7 0 0 0,-7 0 0-1,4 0 0 2,-4 0 0-1,6-3 0 0,-6 3 0-1,12 0 0 4,-12 0 0-1,21 0 0 0,-21 0 0 0,27 0 0 2,-27 0 0-2,26 0 0 1,-26 0 0-1,25 0 0 0,-25 0 0 1,33 0 0 3,-33 0 0-5,29 0 0-2,-29 0 0 0,37 0 0 0,-37 0 0 1,36 9 0-1,-36-9 0 0,38 9 0 0,-38-9 0 0,32 15 0 0,-32-15 0 0,41 9 0 0,-41-9 0 1,37 6 0-1,-37-6 0 4,36 12 0 0,-36-12 0 2,34 6 0-3,-34-6 0 1,29 11 0 1,-29-11 0-1,29 12 0 0,-29-12 0-2,29 19 0 0,-29-19 0 0,31 10 0 1,-31-10 0 2,29 15 0-3,-29-15 0 1,29 22 0 1,-29-22 0-2,29 26 0 1,-29-26 0-1,31 18 0 0,-31-18 0 2,29 23 0 1,-29-23 0-1,26 18 0-1,-26-18 0 1,23 15 0 2,-23-15 0-1,28 14 0-3,-28-14 0 3,22 19 0 0,-22-19 0-2,25 14 0 2,-25-14 0 1,18 19 0-1,-18-19 0-1,23 14 0 2,-23-14 0-4,23 19 0-1,-23-19 0 0,13 15 0 5,-13-15 0-6,19 18 0 1,-19-18 0 0,12 7 0 2,-12-7 0-1,7 11 0 1,-7-11 0-2,7 4 0 1,-7-4 0 1,3 3 0-2,-3-3 0 0,7 0 0-1,-7 0 0 0,0 0 0 1,0 0 0-1,0 0 0 0,0 0 0 0,0 0 0 3,0 0 0-2,0 0 0 0,0 0 0-1,0 0 0 0,0 0 0 1,0 0 0 1,0 0 0 1,0 0 0-2,0 0 0 0,0 0 0-1,0 0 0 1,0 0 0-1,0 0 0 0,0 0 0 0,0 0 0 0,0 0 0 0,0 0 0 0,0 0 0 0,0 0 0 0,0 0 0 0,0 0 0 0,0 0 0 0,0 0 0 0,0 0 0 0,0 0 0 0,0 0 0 0,0 0 0 0,0 0 0 0,0 0 0 0,-14 0 0 0,14 0 0 0,-29 0 0 3,29 0 0-3,-37 0 0 10,37 0 0-8,-45 0 0 8,45 0 0-10,-39 0 0 0,39 0 0 0,-44 0 0 7,44 0 0-7,-45 0 0 10,45 0 0-10,-41 0 0 16,41 0 0-16,-32 0 0 0,32 0 0 0,-29 0 0 15,29 0 0-14,-22 0 0-1,22 0 0 0,-14 0 0 0,14 0 0 0,-8-3 0 15,8 3 0-15,-4 0 0 17,4 0 0-14,0 0 0-2,0 0 0 0,0 0 0-1,0 0 0 0,-5 0 0 6,5 0 0-6,0 0 0 4,0 0 0-4,0 0 0 19,0 0 0-19,0 0 0 0,0 0 0 0,0 0 0 20,0 0 0-20,0 0 0 0,0 0 0 0,22 0 0 0,-22 0 0 0,45 0 0 6,-45 0 0-6,47 12 0 17,-47-12 0-17,45 14 0 0,-45-14 0 0,42 10 0 16,-42-10 0-16,43 15 0 0,-43-15 0 0,39 9 0 14,-39-9 0-14,34 9 0 0,-34-9 0 0,26 4 0 21,-26-4 0-21,19 4 0 1,-19-4 0-1,10 0 0 0,-10 0 0 0,7 0 0 14,-7 0 0-14,8 0 0 0,-8 0 0 0,4 0 0 15,-4 0 0-15,3 0 0 0,-3 0 0 0,4 0 0 16,-4 0 0-16,0 0 0 0,0 0 0 0,0 0 0 19,0 0 0-18,3 0 0-1,-3 0 0 1,0 0 0-1,0 0 0 0,0 0 0 23,0 0 0-23,0 0 0 0,0 0 0 1,0-26 0-1,0 26 0 0,0-51 0 15,0 51 0-15,0-55 0 0,0 55 0 0,0-56 0 17,0 56 0-17,0-43 0 0,0 43 0 0,0-48 0 18,0 48 0-18,0-41 0 1,0 41 0-1,0-25 0 0,0 25 0 0,0-23 0 14,0 23 0-13,0-4-87-1,0 4 87 1,0 0-126 14,0 0 126-15,-14 0-199 0,14 0 199 0,-12 0-291 10,12 0 291-10,-10 4-364 33,10-4 364-33</inkml:trace>
    </iact:actionData>
  </iact:action>
  <iact:action type="add" startTime="63604">
    <iact:property name="dataType"/>
    <iact:actionData xml:id="d9">
      <inkml:trace xmlns:inkml="http://www.w3.org/2003/InkML" xml:id="stk9" contextRef="#ctx0" brushRef="#br0">9744 16432 579 0,'0'0'0'6,"0"0"314"-6,0 0-314 0,0 0 199 1,0 0-199-1,0 0 146 0,0 0-146 0,0 0 97 0,0 0-97 0,0 0 87 0,0 0-87 0,0 0 87 0,0 0-87 0,0 0 79 0,0 0-79 0,12 0 88 4,-12 0-88-3,0 17 55 15,0-17-55-16,0 40 51 0,0-40-51 1,0 48 39 35,0-48-39-31,0 51 34-3,0-51-34 1,-3 63 19-2,3-63-19 2,-19 52 14 1,19-52-14-3,-15 48 9 4,15-48-9-2,-14 41 4 1,14-41-4-2,-14 25 5 3,14-25-5-3,-1 15 3-2,1-15-3 0,0 0 3 0,0 0-3 0,0 0 4 4,0 0-4 0,0 0 13-3,0 0-13 4,0 0 17-5,0 0-17 3,0 0 13 9,0 0-13-11,0 0 13-1,0 0-13 0,0 0 12 19,0 0-12-17,0 0 15-2,0 0-15 0,0 0 16 1,0 0-16-1,25 0 19 11,-25 0-19-11,52 0 3 0,-52 0-3 0,56 0 10 16,-56 0-10-16,60-15 0 0,-60 15 0 0,68-15 0 17,-68 15 0-16,60-10 0-1,-60 10 0 0,49-19 0 15,-49 19 0-15,41-8 0 0,-41 8 0 0,34-6 0 6,-34 6 0-6,26-8 0 9,-26 8 0-8,10 0 0 12,-10 0 0-12,8 0 0-1,-8 0 0 0,0 0 0 21,0 0 0-19,0 0 0-1,0 0 0 3,0 0-66-1,0 0 66 1,0 0-180-2,0 0 180 0,0 0-268-2,0 0 268 0,0 0-676 13,0 0 676-11</inkml:trace>
    </iact:actionData>
  </iact:action>
  <iact:action type="remove" startTime="66107">
    <iact:property name="style" value="instant"/>
    <iact:actionData xml:id="d10" ref="#d8"/>
  </iact:action>
  <iact:action type="add" startTime="66136">
    <iact:property name="dataType" value="strokeEraser"/>
    <iact:actionData xml:id="d11">
      <inkml:trace xmlns:inkml="http://www.w3.org/2003/InkML" xml:id="stk10" contextRef="#ctx0" brushRef="#br1">21641 28018 378 0,'0'0'0'36,"0"0"171"-36,0 0-171 0,0 0 104 0,0 0-104 0,0 0 46 0,0 0-46 0,0 0 13 0,0 0-13 0,0 0 0 0,0 0 0 0,0 0-8 0,0 0 8 0,0 0-64 0,0 0 64 0,0-21-84 0,0 21 84 0,0 0-195 0,0 0 195 0</inkml:trace>
    </iact:actionData>
  </iact:action>
  <iact:action type="remove" startTime="66973">
    <iact:property name="style" value="instant"/>
    <iact:actionData xml:id="d12" ref="#d9"/>
  </iact:action>
  <iact:action type="add" startTime="66985">
    <iact:property name="dataType" value="strokeEraser"/>
    <iact:actionData xml:id="d13">
      <inkml:trace xmlns:inkml="http://www.w3.org/2003/InkML" xml:id="stk11" contextRef="#ctx0" brushRef="#br1">21017 28610 468 0,'0'0'0'19,"0"0"332"-19,0 0-332 0,0 0 215 0,0 0-215 0,0 0 126 0,0 0-126 0,0 0 86 0,0 0-86 0,0 0 54 0,0 0-54 0,0 0 27 0,0 0-27 0,-7-15 7 0,7 15-7 0,-2 0 0 0,2 0 0 0,-12 0-35 0,12 0 35 1,-3 0-129-1,3 0 129 0,-7 15-521 0,7-15 521 0</inkml:trace>
    </iact:actionData>
  </iact:action>
  <iact:action type="add" startTime="69090">
    <iact:property name="dataType"/>
    <iact:actionData xml:id="d14">
      <inkml:trace xmlns:inkml="http://www.w3.org/2003/InkML" xml:id="stk12" contextRef="#ctx0" brushRef="#br0">9562 16792 808 0,'0'0'0'23,"0"0"162"-18,0 0-162-1,0 0 103-2,0 0-103 4,0 0 81 1,0 0-81-4,0 0 74 1,0 0-74 1,0 0 66-2,0 0-66-1,0 0 76 0,0 0-76 5,0 0 79-4,0 0-79-1,99-99 74 0,-99 99-74 0,29-31 58 2,-29 31-58 0,29-33 54 2,-29 33-54-3,34-33 44 1,-34 33-44 0,31-32 39 2,-31 32-39-4,34-42 29-1,-34 42-29 0,34-33 24 5,-34 33-24-2,31-33 16 0,-31 33-16-3,35-33 20 3,-35 33-20 2,36-33 12-2,-36 33-12-3,34-33 13 0,-34 33-13 0,40-33 15 0,-40 33-15 3,37-33 15 0,-37 33-15 0,36-33 13 0,-36 33-13-1,38-33 15 3,-38 33-15-1,29-22 15-3,-29 22-15 0,30-23 11 11,-30 23-11-13,29-10 18 2,-29 10-18-1,26-16 14 2,-26 16-14 0,27-10 12 1,-27 10-12 0,27-15 9-1,-27 15-9 1,35-15 4 0,-35 15-4 0,32-10 3 0,-32 10-3 1,38-19 0 0,-38 19 0 0,35-14 1-5,-35 14-1 1,38-16 0 1,-38 16 0-2,36-7 2 0,-36 7-2 4,37-8 3-1,-37 8-3-1,36-2 1 2,-36 2-1-3,34-9 2 1,-34 9-2-1,29-6 2-1,-29 6-2 1,22-4 1 3,-22 4-1-1,19-5 1 1,-19 5-1-3,16-7 1-1,-16 7-1 0,13-7 0 0,-13 7 0 0,16-4 0 0,-16 4 0 0,13-6 0 0,-13 6 0 0,16 0 0 0,-16 0 0 0,18 0 1 1,-18 0-1-1,16 0 2 0,-16 0-2 0,24 0 2 1,-24 0-2 1,25 0 6 0,-25 0-6-2,34 0 3 0,-34 0-3 1,36 0 0-1,-36 0 0 0,38 0 2 0,-38 0-2 0,41 0 0 0,-41 0 0 0,39 0 0 1,-39 0 0-1,44 0 0 1,-44 0 0-1,41 0 0 1,-41 0 0-1,36 0 1 0,-36 0-1 0,41 0 2 0,-41 0-2 0,44 0 1 0,-44 0-1 0,38 0 0 0,-38 0 0 0,37 0 4 0,-37 0-4 0,36 0 2 0,-36 0-2 0,33 0 2 0,-33 0-2 0,29 6 5 0,-29-6-5 0,30 11 1 0,-30-11-1 0,29 22 2 8,-29-22-2-8,29 19 2 10,-29-19-2-10,35 25 3 14,-35-25-3-14,32 37 5 0,-32-37-5 0,29 27 1 7,-29-27-1-6,29 33 1 16,-29-33-1-17,26 40 3 1,-26-40-3-1,27 33 2 21,-27-33-2-14,25 33 4-4,-25-33-4 2,26 30 0 0,-26-30 0 0,19 26 0-2,-19-26 0-2,17 25 0 0,-17-25 0 2,15 11 0-2,-15-11 0 0,16 16 0 2,-16-16 0-1,8 14 0-1,-8-14 0 2,12 3 0-2,-12-3 0-1,5 7 0 11,-5-7 0-9,4 8 0-2,-4-8 0 0,0 7 0 5,0-7 0-5,0 0 0 16,0 0 0-16,0 9 0 0,0-9 0 1,0 0 0 10,0 0 0-11,0 0 0 20,0 0 0-20,0 0 0 0,0 0 0 0,0 0-3 0,0 0 3 0,0 0-5 15,0 0 5-15,0 0-3 0,0 0 3 0,0 0-5 10,0 0 5-10,0 0-7 18,0 0 7-18,-16 0-12 0,16 0 12 0,-48 0-1 0,48 0 1 0,-51 0-3 13,51 0 3-13,-54-16-3 0,54 16 3 0,-53-15-8 17,53 15 8-17,-43-11-13 0,43 11 13 0,-37-6-8 16,37 6 8-16,-31-9-10 0,31 9 10 0,-17-3-6 16,17 3 6-16,-10 0-8 0,10 0 8 0,-6-4-6 19,6 4 6-18,0 0-3-1,0 0 3 0,0 0 0 0,0 0 0 0,0 0 2 11,0 0-2-11,0 0 2 19,0 0-2-19,0 0 1 0,0 0-1 0,0 0 5 0,0 0-5 0,0 0 7 16,0 0-7-15,19 0 14-1,-19 0-14 0,34 4 5 16,-34-4-5-15,36 26 3-1,-36-26-3 0,36 10 2 18,-36-10-2-18,29 24 7 0,-29-24-7 0,34 6 9 0,-34-6-9 0,31 7 8 9,-31-7-8-9,25 11 8 15,-25-11-8-15,23 9 5 0,-23-9-5 0,22 6 4 16,-22-6-4-15,13 3 4-1,-13-3-4 0,7 0 2 15,-7 0-2-15,5 0 1 0,-5 0-1 0,4 0 1 13,-4 0-1-13,0 0 0 0,0 0 0 0,0 0-1 22,0 0 1-22,0 0-1 0,0 0 1 1,0 0 0-1,0 0 0 0,3 0-4 7,-3 0 4-7,10 0-1 21,-10 0 1-21,12-25 0 0,-12 25 0 0,11-51 0 0,-11 51 0 0,8-59 0 11,-8 59 0-11,4-63 2 18,-4 63-2-18,0-73 0 0,0 73 0 0,0-66 0 0,0 66 0 0,0-52 1 13,0 52-1-13,0-33 0 18,0 33 0-17,0-23-4-1,0 23 4 0,0-10-17 0,0 10 17 0,0 0-79 14,0 0 79-14,0 0-154 0,0 0 154 0,0 0-197 17,0 0 197-17,-9 0-329 0,9 0 329 0,-19 0-517 17,19 0 517-17</inkml:trace>
    </iact:actionData>
  </iact:action>
  <iact:action type="add" startTime="70547">
    <iact:property name="dataType"/>
    <iact:actionData xml:id="d15">
      <inkml:trace xmlns:inkml="http://www.w3.org/2003/InkML" xml:id="stk13" contextRef="#ctx0" brushRef="#br0">9546 16489 121 0,'0'0'0'1,"0"0"561"-1,0 0-561 0,0 0 237 0,0 0-237 0,0 0 146 0,0 0-146 0,0 0 95 0,0 0-95 0,0 0 85 0,0 0-85 0,0 0 82 0,0 0-82 0,0 0 102 0,0 0-102 0,23 57 75 6,-23-57-75-6,0 33 54 13,0-33-54-13,1 39 71 0,-1-39-71 0,0 44 50 25,0-44-50-23,0 49 57 1,0-49-57 1,0 40 40-2,0-40-40 2,0 25 24-3,0-25-24-1,0 23 12 0,0-23-12 0,0 18 12 15,0-18-12-15,0 0 16 0,0 0-16 0,0 8 9 12,0-8-9-7,0 0 22 0,0 0-22-2,0 0 19 2,0 0-19-4,0 0 29 0,0 0-29 3,0 0 20 20,0 0-20-21,0 0 20 0,0 0-20-1,0 0 18-1,0 0-18 2,14 0 21-2,-14 0-21 0,14 0 19 0,-14 0-19-1,25 0 6 0,-25 0-6 0,38 7 2 5,-38-7-2-5,36 0 1 9,-36 0-1-9,41 0 4 8,-41 0-4-8,44 0 9 20,-44 0-9-20,44 0 8 0,-44 0-8 0,43-7 0 0,-43 7 0 1,41-23 0 25,-41 23 0-26,34-10 0 1,-34 10 0 1,22-19 0 1,-22 19 0-1,14-8 0 0,-14 8 0 1,8-6 0 0,-8 6 0 1,7-8 0-2,-7 8 0 1,0 0 0 19,0 0 0-19,0 0 0-1,0 0 0 0,2 0 0 1,-2 0 0-1,7 0-61-1,-7 0 61 1,20 0-132-1,-20 0 132 1,9 0-244 2,-9 0 244-4,7 0-393 14,-7 0 393-11</inkml:trace>
    </iact:actionData>
  </iact:action>
  <iact:action type="add" startTime="71493">
    <iact:property name="dataType"/>
    <iact:actionData xml:id="d16">
      <inkml:trace xmlns:inkml="http://www.w3.org/2003/InkML" xml:id="stk14" contextRef="#ctx0" brushRef="#br0">11886 17120 376 0,'0'0'0'16,"0"0"167"-13,0 0-167 4,0 0 82-5,0 0-82-1,0 0 71-1,0 0-71 0,0 0 56 0,0 0-56 0,0 0 57 1,0 0-57 2,0 0 83 2,0 0-83-4,0 0 99 3,0 0-99-3,13-33 68-1,-13 33-68 1,0 0 54-1,0 0-54 0,0 0 51 0,0 0-51 0,-3 0 27 0,3 0-27 0,-26 0 29 0,26 0-29 0,-27 0 18 0,27 0-18 0,-29 0 14 1,29 0-14-1,-24 0 22 0,24 0-22 0,-29 0 30 0,29 0-30 2,-25 0 34-2,25 0-34 0,-31 9 27 0,31-9-27 1,-26 15 21 7,26-15-21-8,-25 11 9 18,25-11-9-18,-24 11 10 0,24-11-10 0,-17 11 8 18,17-11-8-17,-14 15 19-1,14-15-19 0,-19 18 22 0,19-18-22 0,-15 15 31 12,15-15-31-12,-14 27 28 18,14-27-28-17,-13 17 25 0,13-17-25-1,-9 31 24 0,9-31-24 0,-7 24 11 10,7-24-11-10,-12 23 12 20,12-23-12-20,-8 25 3 0,8-25-3 0,-2 18 2 0,2-18-2 0,0 15 0 17,0-15 0-16,-5 19 1 0,5-19-1-1,0 23 3 0,0-23-3 0,0 33 4 12,0-33-4-12,0 25 6 14,0-25-6-13,0 33 8-1,0-33-8 0,0 25 11 5,0-25-11-5,0 26 1 7,0-26-1-7,0 23 9 17,0-23-9-17,12 22 2 0,-12-22-2 0,10 18 2 14,-10-18-2-14,12 25 2 1,-12-25-2-1,9 16 3 20,-9-16-3-20,13 14 13 0,-13-14-13 0,4 11 14 0,-4-11-14 0,3 9 15 14,-3-9-15-14,7 0 12 0,-7 0-12 0,5 0 6 16,-5 0-6-16,7 0 2 0,-7 0-2 0,10 0 3 16,-10 0-3-16,19 0 10 0,-19 0-10 0,22 6 5 13,-22-6-5-13,26 0 4 0,-26 0-4 0,29 0 4 16,-29 0-4-16,25 0 3 1,-25 0-3-1,34 0 1 17,-34 0-1-17,29 0 5 0,-29 0-5 0,29 0 0 10,-29 0 0-9,31 0-1 0,-31 0 1-1,22 0 0 6,-22 0 0 2,23 0 2-8,-23 0-2 1,13 0 0 17,-13 0 0-17,16 0 0-1,-16 0 0 1,10 0 0 2,-10 0 0-3,12-6 1 6,-12 6-1-6,8-9 0 19,-8 9 0-19,7-15-2 0,-7 15 2 0,10-10-2 13,-10 10 2-13,7-8-1 0,-7 8 1 0,7-22-2 15,-7 22 2-15,9-18-2 0,-9 18 2 0,3-26 0 21,-3 26 0-21,3-30-1 0,-3 30 1 0,7-26 0 0,-7 26 0 0,5-25 2 16,-5 25-2-16,0-33 0 0,0 33 0 0,4-25 0 15,-4 25 0-15,0-23 0 0,0 23 0 0,0-10 1 14,0 10-1-14,0-15 1 0,0 15-1 2,0-8 0 12,0 8 0-13,0-15-1-1,0 15 1 0,0-10-1 21,0 10 1-21,0-19-2 0,0 19 2 0,0-23 0 0,0 23 0 0,0-24 0 9,0 24 0-9,-19-33-2 14,19 33 2-14,-26-39 1 0,26 39-1 0,-25-36 0 15,25 36 0-15,-22-39 0 0,22 39 0 0,-26-33-2 17,26 33 2-17,-19-33-1 0,19 33 1 0,-17-24-23 3,17 24 23-3,-17-15-86 12,17 15 86-12,-14-9-172 20,14 9 172-20,-6 0-286 0,6 0 286 0,-12 0-900 0,12 0 900 0</inkml:trace>
    </iact:actionData>
  </iact:action>
  <iact:action type="add" startTime="78591">
    <iact:property name="dataType"/>
    <iact:actionData xml:id="d17">
      <inkml:trace xmlns:inkml="http://www.w3.org/2003/InkML" xml:id="stk15" contextRef="#ctx0" brushRef="#br0">26434 13193 531 0,'0'0'0'1,"0"0"243"-1,0 0-243 0,0 0 192 0,0 0-192 0,0 0 129 0,0 0-129 0,0 0 95 0,0 0-95 0,0 0 62 0,0 0-62 0,0 0 70 6,0 0-70-6,0 0 49 16,0 0-49-16,0 0 39 0,0 0-39 0,7-4 42 14,-7 4-42-14,0 0 36 0,0 0-36 1,-19 0 52 15,19 0-52-16,-36 0 51 0,36 0-51 0,-38 7 37 18,38-7-37-18,-44 12 25 0,44-12-25 0,-48 25 18 17,48-25-18-17,-51 29 17 0,51-29-17 1,-53 41 24-1,53-41-24 0,-56 49 35 14,56-49-35-14,-53 48 23 0,53-48-23 0,-51 39 23 14,51-39-23-13,-48 41 15-1,48-41-15 0,-36 36 10 18,36-36-10-18,-37 37 12 0,37-37-12 0,-33 34 8 5,33-34-8 2,-34 33 9-6,34-33-9-1,-29 36 13 11,29-36-13-11,-34 38 17 17,34-38-17-17,-24 40 16 1,24-40-16-1,-27 40 18 0,27-40-18 0,-17 37 10 19,17-37-10-19,-19 40 23 0,19-40-23 0,-15 37 12 13,15-37-12-13,-12 38 12 0,12-38-12 0,-7 29 14 15,7-29-14-14,0 28 8-1,0-28-8 0,0 26 18 23,0-26-18-21,0 27 9-1,0-27-9 1,0 25 19 1,0-25-19-1,15 29 11-2,-15-29-11 1,28 31 0 7,-28-31 0-8,42 25 0 0,-42-25 0 0,43 29 0 18,-43-29 0-17,49 29 0-1,-49-29 0 0,48 31 0 20,-48-31 0-20,48 28 0 0,-48-28 0 0,51 27 0 0,-51-27 0 0,51 21 0 17,-51-21 0-17,57 15 0 0,-57-15 0 1,51 10 0 11,-51-10 0-12,48 12 0 0,-48-12 0 0,44 3 0 21,-44-3 0-19,43 8 0-2,-43-8 0 0,35 8 0 0,-35-8 0 0,46 0 0 11,-46 0 0-9,45 0 0 11,-45 0 0-13,44 0 0 3,-44 0 0-2,48 0 0-1,-48 0 0 0,44 0 0 7,-44 0 0-7,40 0 0 16,-40 0 0-16,34 0 0 0,-34 0 0 0,32-11 0 13,-32 11 0-13,26-15 0 0,-26 15 0 0,30-7 0 23,-30 7 0-23,26-19 0 0,-26 19 0 0,22-14 0 0,-22 14 0 0,26-23 0 12,-26 23 0-11,20-18 0 5,-20 18 0-6,24-23 0 9,-24 23 0-9,19-17 0 0,-19 17 0 0,20-18 0 17,-20 18 0-17,19-15 0 1,-19 15 0-1,22-19 0 14,-22 19 0-14,19-14 0 0,-19 14 0 0,12-23 0 17,-12 23 0-17,17-19 0 0,-17 19 0 0,15-22 0 12,-15 22 0-12,11-26 0 0,-11 26 0 0,15-33 0 20,-15 33 0-20,10-36 0 0,-10 36 0 0,7-33 0 14,-7 33 0-13,9-33 0 0,-9 33 0-1,6-27 0 1,-6 27 0 11,2-21 0-11,-2 21 0-1,5-15 0 14,-5 15 0-14,5-18 0 0,-5 18 0 0,0-19 0 6,0 19 0-6,0-22 0 8,0 22 0-8,0-25 0 23,0 25 0-23,0-30 0 1,0 30 0-1,0-33 0 0,0 33 0 0,0-40 0 9,0 40 0-9,-18-49 0 13,18 49 0-12,-29-50 0-1,29 50 0 1,-34-64 0 4,34 64 0-5,-36-62 0 8,36 62 0-8,-41-66 0 16,41 66 0-14,-29-63 0 2,29 63 0-1,-26-55 0-2,26 55 0 0,-17-48 0 0,17 48 0-1,-10-29 0 20,10 29 0-20,-14-30 0 0,14 30 0 0,-22-18 0 0,22 18 0 0,-29-15 0 24,29 15 0-22,-34-8 0-1,34 8 0 0,-36-7 0-1,36 7 0 1,-39 0 0 4,39 0 0-5,-28-3 0 15,28 3 0-15,-25-4 0 0,25 4 0 0,-22-3 0 16,22 3 0-16,-17-4 0 0,17 4 0 0,-9-4 0 8,9 4 0-7,-3-3 0 8,3 3 0-9,-5-8-23 0,5 8 23 1,-4-4-94 11,4 4 94-11,-8-3-166 20,8 3 166-19,-17 0-213 1,17 0 213 1,-7 0-313-2,7 0 313 1,-12 0-797-1,12 0 797 1</inkml:trace>
    </iact:actionData>
  </iact:action>
  <iact:action type="add" startTime="87270">
    <iact:property name="dataType"/>
    <iact:actionData xml:id="d18">
      <inkml:trace xmlns:inkml="http://www.w3.org/2003/InkML" xml:id="stk16" contextRef="#ctx0" brushRef="#br0">18383 17111 365 0,'0'0'0'26,"0"0"407"-23,0 0-407 1,0 0 174-2,0 0-174 4,0 0 137 0,0 0-137-5,0 0 77 7,0 0-77-4,0 0 49 9,0 0-49-9,0 0 44 3,0 0-44-2,0 0 55-1,0 0-55 0,0 0 40 0,0 0-40 2,0 0 41-2,0 0-41-1,0 0 37 3,0 0-37 0,-12 0 36-3,12 0-36 3,-15 0 34-2,15 0-34 0,-19 0 46-2,19 0-46 4,-22 9 31-1,22-9-31-1,-25 17 23 1,25-17-23-2,-26 22 14 3,26-22-14-4,-29 18 6 2,29-18-6 1,-26 15 0-2,26-15 0-2,-22 18 2 0,22-18-2 0,-24 15 0 0,24-15 0-1,-20 18 3 1,20-18-3 0,-16 24 1 1,16-24-1-1,-18 17 3 1,18-17-3-1,-14 16 9 0,14-16-9 0,-17 24 10-1,17-24-10 0,-12 26 13 0,12-26-13 1,-15 26 9-1,15-26-9 0,-11 29 12 0,11-29-12 0,-8 27 9 1,8-27-9-1,-4 21 8 0,4-21-8 0,-3 27 8 0,3-27-8 0,-3 17 18 0,3-17-18 0,-4 26 11 0,4-26-11 0,0 23 13 0,0-23-13 0,-5 17 6 0,5-17-6 0,0 23 7 0,0-23-7 0,0 18 7 0,0-18-7 0,0 15 8 0,0-15-8 0,0 15 13 0,0-15-13 0,0 18 7 0,0-18-7 0,0 8 12 0,0-8-12 0,0 14 11 0,0-14-11 0,0 20 21 4,0-20-21-4,0 13 13 10,0-13-13-10,5 20 11 24,-5-20-11-24,14 15 2 0,-14-15-2 0,19 18 1 0,-19-18-1 0,18 15 0 14,-18-15 0-14,19 18 3 0,-19-18-3 0,21 15 3 21,-21-15-3-19,15 9 0-1,-15-9 0 1,19 8-3 2,-19-8 3-3,19 7-3 1,-19-7 3 1,22 9-1 0,-22-9 1 13,15 6 0-13,-15-6 0 0,24 3 0-1,-24-3 0 2,22 5 5 1,-22-5-5 2,22 10 0-2,-22-10 0-1,24 0 1 0,-24 0-1 0,28 0 0 2,-28 0 0-3,18 0-1 1,-18 0 1 1,19 0-1 1,-19 0 1 15,19 0-1-17,-19 0 1 1,15 0 0-2,-15 0 0-1,21 0 0-1,-21 0 0 4,18 0 0-2,-18 0 0 1,19 0 0-2,-19 0 0-1,14 0 0 0,-14 0 0 0,12 0 1 3,-12 0-1-2,10 0 0 2,-10 0 0-1,15 0 0-2,-15 0 0 0,11-7-1-1,-11 7 1 1,15-8 0-1,-15 8 0 1,12-3 0 1,-12 3 0 1,10-6 0-2,-10 6 0-1,14-9-2 6,-14 9 2-6,15-7-1 4,-15 7 1-4,19-11-2 15,-19 11 2-15,22-15 0 0,-22 15 0 10,19-15 0-10,-19 15 0 0,17-9 0 23,-17 9 0-22,19-15-3-1,-19 15 3 0,10-9 0 0,-10 9 0 0,7-15 0 27,-7 15 0-22,13-9-3-3,-13 9 3 2,4-24-1 1,-4 24 1 0,7-18-5-3,-7 18 5-1,7-33 0 2,-7 33 0-1,8-33-3 3,-8 33 3 0,3-33-1-4,-3 33 1 4,4-25 0 0,-4 25 0-1,3-23 0-1,-3 23 0 1,4-25 0 0,-4 25 0 0,0-23-1-2,0 23 1-1,0-26-1 16,0 26 1-15,0-32-1 1,0 32 1-2,0-33-2-1,0 33 2 3,0-42 2 0,0 42-2-3,0-33-2 1,0 33 2 0,-14-40 2 0,14 40-2-1,-19-26-3 1,19 26 3-1,-20-30 1 10,20 30-1-8,-21-18 0 6,21 18 0-8,-29-18 0 4,29 18 0-3,-29-15 3 5,29 15-3-6,-34-18 4 15,34 18-4-15,-29-15 0 0,29 15 0 0,-25-15 1 14,25 15-1-14,-19-7 0 1,19 7 0 0,-14-11 0 13,14 11 0-14,-13 0-1 0,13 0 1 0,-7-7-3 20,7 7 3-20,-7-8-35 0,7 8 35 0,-10-9-76 0,10 9 76 0,-7-24-122 11,7 24 122-8,-5-10-227 9,5 10 227-12,-4-8-289 0,4 8 289 0</inkml:trace>
    </iact:actionData>
  </iact:action>
  <iact:action type="add" startTime="89251">
    <iact:property name="dataType"/>
    <iact:actionData xml:id="d19">
      <inkml:trace xmlns:inkml="http://www.w3.org/2003/InkML" xml:id="stk17" contextRef="#ctx0" brushRef="#br0">28887 17078 338 0,'0'0'0'18,"0"0"200"-13,0 0-200-1,0 0 165-1,0 0-165 18,0 0 132-13,0 0-132-1,0 0 110-3,0 0-110 1,0 0 93-3,0 0-93 1,0 0 83 0,0 0-83 1,0 0 46 0,0 0-46 1,14-15 43-1,-14 15-43 2,0 0 50 0,0 0-50-2,0 0 56 0,0 0-56 2,0-3 54-3,0 3-54 1,0 0 49 2,0 0-49-1,-14 0 38-5,14 0-38 3,-25 0 23 3,25 0-23 1,-33 0 29-4,33 0-29 1,-27 0 10 2,27 0-10-4,-25 0 13 1,25 0-13-2,-29 0 9 1,29 0-9 2,-26 0 12-1,26 0-12 0,-31 18 12 0,31-18-12 0,-25 11 19 2,25-11-19 0,-28 22 17-3,28-22-17 0,-24 18 9-1,24-18-9 0,-22 24 6 1,22-24-6 1,-25 17 6 1,25-17-6-2,-23 22 6-1,23-22-6 1,-27 27 4-1,27-27-4 1,-17 33 0 3,17-33 0-5,-14 24 2 2,14-24-2 1,-11 30 5 1,11-30-5-2,-7 27 5-1,7-27-5 0,-4 33 16-1,4-33-16 1,-7 25 15 0,7-25-15 1,-5 25 12-1,5-25-12-1,-6 31 8 1,6-31-8-1,-4 25 3 0,4-25-3 1,-7 18 4-1,7-18-4 0,-5 23 1 0,5-23-1 0,0 10 1 0,0-10-1 0,0 15 2 0,0-15-2 0,0 8 2 0,0-8-2 0,0 10 5 0,0-10-5 0,0 15 20 0,0-15-20 0,0 23 15 0,0-23-15 0,9 25 13 4,-9-25-13-4,13 18 15 16,-13-18-15-15,16 23 10 0,-16-23-10-1,15 25 3 14,-15-25-3-13,17 15 5-1,-17-15-5 0,17 7 4 7,-17-7-4-7,24 11 22 25,-24-11-22-22,26 9 7-2,-26-9-7 0,34 6 2-1,-34-6-2 0,32 0 2 0,-32 0-2 14,29 9 2-12,-29-9-2 0,29 2 2-1,-29-2-2 1,31 7 1 2,-31-7-1-3,26 0 0 22,-26 0 0-19,25 9 3 0,-25-9-3 0,22 0 1-2,-22 0-1 1,21 0 0-2,-21 0 0 0,24 0 0 3,-24 0 0-2,22 0 3 1,-22 0-3-2,17 0 1 0,-17 0-1 1,19 0 0-1,-19 0 0 8,17 0-1-9,-17 0 1 0,20 0 0 9,-20 0 0-8,19 0-1-1,-19 0 1 0,14 0 0 9,-14 0 0-9,12 0 0 18,-12 0 0-18,10 0 0 0,-10 0 0 0,10 0-1 5,-10 0 1-5,5 0-1 10,-5 0 1-10,10 0 0 19,-10 0 0-19,12-16 0 0,-12 16 0 0,9-17-2 0,-9 17 2 0,24-33-3 17,-24 33 3-17,19-34 0 0,-19 34 0 0,18-48-1 3,-18 48 1-3,22-49-1 10,-22 49 1-10,16-43 0 16,-16 43 0-16,20-48 0 0,-20 48 0 0,16-48 2 14,-16 48-2-14,10-33 2 0,-10 33-2 0,3-34 3 17,-3 34-3-17,5-18 1 0,-5 18-1 0,0-22 0 13,0 22 0-13,0-15 1 0,0 15-1 0,0-18 0 17,0 18 0-17,0-17 1 0,0 17-1 0,0-24 1 14,0 24-1-14,0-18 5 0,0 18-5 1,0-15 10 12,0 15-10-13,-22-18 7 0,22 18-7 0,-32-15 8 23,32 15-8-23,-27-18 8 0,27 18-8 0,-36-15 7 0,36 15-7 0,-31-15 1 15,31 15-1-15,-29-9 0 0,29 9 0 0,-22-16-1 12,22 16 1-12,-16-11-11 3,16 11 11-3,-10-6-33 18,10 6 33-18,-10-9-57 0,10 9 57 0,-12-15-106 7,12 15 106-7,-7-7-163 17,7 7 163-16,0-3-283-1,0 3 283 0,-3 0-636 0,3 0 636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1T17:51:25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986">
    <iact:property name="dataType"/>
    <iact:actionData xml:id="d0">
      <inkml:trace xmlns:inkml="http://www.w3.org/2003/InkML" xml:id="stk0" contextRef="#ctx0" brushRef="#br0">8420 11338 799 0,'0'0'0'6,"0"0"243"-6,0 0-243 0,0 0 141 8,0 0-141-8,0 0 123 14,0 0-123-14,0 0 149 0,0 0-149 1,-257 211 77 11,257-211-77-12,-135 121 68 0,135-121-68 0,-162 150 85 25,162-150-85-25,-188 180 84 0,188-180-84 0,-194 206 80 0,194-206-80 0,-200 214 69 25,200-214-69-23,-188 211 63 1,188-211-63-2,-172 201 56-1,172-201-56 0,-162 181 10 0,162-181-10 0,-150 162 0 29,150-162 0-29,-137 140 0 1,137-140 0 0,-114 106 0-1,114-106 0 0,-89 74 0 0,89-74 0 0,-70 52 0 10,70-52 0-10,-43 25 0 0,43-25 0 19,-30 18 0-15,30-18 0 1,-14 7 0-3,14-7 0 1,-3 4 0-2,3-4 0 3,0 0 0 0,0 0 0-2,0 0 0-1,0 0 0 2,0-4 0 16,0 4 0-17,0-25-100 3,0 25 100 0,17-15-205-1,-17 15 205-1,12-8-358 0,-12 8 358-3,10-2-802 1,-10 2 802 2</inkml:trace>
    </iact:actionData>
  </iact:action>
  <iact:action type="add" startTime="24197">
    <iact:property name="dataType"/>
    <iact:actionData xml:id="d1">
      <inkml:trace xmlns:inkml="http://www.w3.org/2003/InkML" xml:id="stk1" contextRef="#ctx0" brushRef="#br0">11647 11754 815 0,'0'0'0'18,"0"0"294"-17,0 0-294 1,0 0 183 0,0 0-183 0,0 0 185 0,0 0-185-2,0 0 141 2,0 0-141 1,0 0 84 0,0 0-84 0,-230 312 72-1,230-312-72-2,-101 173 69 0,101-173-69 1,-114 188 46-1,114-188-46 4,-118 204 47-4,118-204-47 0,-121 195 47 0,121-195-47 0,-121 182 20 0,121-182-20 0,-118 167 12 0,118-167-12 0,-109 146 5 0,109-146-5 0,-86 118 2 0,86-118-2 0,-66 85 0 0,66-85 0 0,-45 56-12 0,45-56 12 0,-25 21-37 0,25-21 37 0,0 0-73 0,0 0 73 0,0-40-182 0,0 40 182 0,44-111-187 0,-44 111 187 0,48-81-348 0,-48 81 348 0,48-77-1050 0,-48 77 1050 0</inkml:trace>
    </iact:actionData>
  </iact:action>
  <iact:action type="add" startTime="24903">
    <iact:property name="dataType"/>
    <iact:actionData xml:id="d2">
      <inkml:trace xmlns:inkml="http://www.w3.org/2003/InkML" xml:id="stk2" contextRef="#ctx0" brushRef="#br0">15844 11408 524 0,'0'0'0'37,"0"0"247"-29,0 0-247-1,0 0 182-4,0 0-182 1,0 0 119 0,0 0-119 0,0 0 126-1,0 0-126 0,0 0 73 1,0 0-73-2,0 0 125 0,0 0-125 0,0 0 140 0,0 0-140-2,-279 189 133 1,279-189-133 1,-178 154 112-1,178-154-112 0,-194 180 88-1,194-180-88 0,-197 192 61 0,197-192-61 0,-201 202 55 0,201-202-55 0,-198 198 42 0,198-198-42 0,-194 191 20 17,194-191-20-17,-185 184 0 0,185-184 0 0,-158 163 0 24,158-163 0-24,-118 135 0 6,118-135 0-3,-89 104 0 1,89-104 0 1,-58 69 0 1,58-69 0-3,-34 40 0 4,34-40 0-3,-10 24 0 0,10-24 0 2,-4 2 0-1,4-2 0-2,0 0 0 13,0 0 0-15,0 0-13 0,0 0 13 0,7 0-52 0,-7 0 52-1,21-14-116 1,-21 14 116 1,17-21-172-1,-17 21 172 0,10-27-249 1,-10 27 249-2,7-15-364 0,-7 15 364 2,5-15-921 8,-5 15 921-9</inkml:trace>
    </iact:actionData>
  </iact:action>
  <iact:action type="add" startTime="25934">
    <iact:property name="dataType"/>
    <iact:actionData xml:id="d3">
      <inkml:trace xmlns:inkml="http://www.w3.org/2003/InkML" xml:id="stk3" contextRef="#ctx0" brushRef="#br0">19080 11813 590 0,'0'0'0'5,"0"0"318"-5,0 0-318 0,0 0 226 0,0 0-226 0,0 0 157 1,0 0-157 0,0 0 155 1,0 0-155-1,0 0 115 0,0 0-115 0,0 0 91-1,0 0-91 2,0 0 107-1,0 0-107 2,-221 158 94 0,221-158-94-2,-131 134 88 0,131-134-88 0,-140 161 59-1,140-161-59 0,-136 173 44 0,136-173-44 1,-137 183 3-1,137-183-3 0,-128 177 0 0,128-177 0 0,-116 161 0 0,116-161 0 0,-94 137 0 1,94-137 0-1,-73 103 0 0,73-103 0 0,-53 81 0 0,53-81 0 0,-32 59 0 0,32-59 0 0,-14 36 0 0,14-36 0 0,0 24 0 9,0-24 0-9,0 0-3 11,0 0 3-11,0 0-72 0,0 0 72 0,26-5-85 20,-26 5 85-19,32-47-157 2,-32 47 157-2,26-48-193 0,-26 48 193-1,5-23-310 6,-5 23 310-6,7-15-670 15,-7 15 670-15</inkml:trace>
    </iact:actionData>
  </iact:action>
  <iact:action type="add" startTime="27929">
    <iact:property name="dataType"/>
    <iact:actionData xml:id="d4">
      <inkml:trace xmlns:inkml="http://www.w3.org/2003/InkML" xml:id="stk4" contextRef="#ctx0" brushRef="#br0">4114 18373 480 0,'0'0'0'3,"0"0"435"-3,0 0-435 0,0 0 170 0,0 0-170 0,0 0 122 0,0 0-122 0,0 0 110 0,0 0-110 0,0 0 57 0,0 0-57 0,0 0 50 7,0 0-50-7,0 0 48 5,0 0-48-5,0 26 37 11,0-26-37-11,0 31 42 8,0-31-42-8,0 42 53 7,0-42-53-6,-4 41 51 4,4-41-51-5,0 49 51 7,0-49-51-6,0 48 51 7,0-48-51-7,-3 51 38 9,3-51-38-6,0 48 33-2,0-48-33-2,-5 40 18 6,5-40-18-6,-4 41 14 7,4-41-14-6,-3 35 4 9,3-35-4-5,-4 23 3-2,4-23-3-1,0 10 3 2,0-10-3-4,0 8 3 7,0-8-3-5,0 0 5 4,0 0-5-6,0 0 8 10,0 0-8-9,0 0 12 1,0 0-12-2,0 0 16 7,0 0-16-7,0 0 15 9,0 0-15-7,0 0 21 17,0 0-21-10,0 0 13-6,0 0-13 2,0 0 13 0,0 0-13 0,33 0 5-1,-33 0-5 1,37 0 6 2,-37 0-6-5,41 0 3-1,-41 0-3 3,48 0 4 1,-48 0-4-3,44 0 6 3,-44 0-6-2,55 0 8 1,-55 0-8 1,58 0 11-1,-58 0-11-1,65 0 8 8,-65 0-8-11,68-3 9 3,-68 3-9 2,63-7 11-1,-63 7-11-1,60-8 0-3,-60 8 0 2,65-7 0 0,-65 7 0-1,63-16 0-1,-63 16 0 3,61-2 0-1,-61 2 0-1,67-8 0 1,-67 8 0 2,66-7 0-3,-66 7 0-1,67-8 0 7,-67 8 0-7,65-10 0 1,-65 10 0-1,70-8 0 11,-70 8 0-11,70-7 0 6,-70 7 0-5,70 0 0 8,-70 0 0-9,68 0 0 5,-68 0 0-5,75 0 0 5,-75 0 0-5,70 0 0 8,-70 0 0-8,70 0 0 9,-70 0 0-9,67 0 0 6,-67 0 0-5,73 0 0 6,-73 0 0-7,70 0 0 8,-70 0 0-8,70 0 0 8,-70 0 0-8,70 0 0 6,-70 0 0-5,73 0 0 6,-73 0 0-7,72 0 0 7,-72 0 0-7,83 0 0 6,-83 0 0-6,77 0 0 8,-77 0 0-8,80-8 0 8,-80 8 0-4,79-8 0 2,-79 8 0-5,72-10 0 7,-72 10 0-8,71-7 0 4,-71 7 0-3,67-16 0 6,-67 16 0-6,61-7 0 6,-61 7 0-6,67-4 0 7,-67 4 0-8,73 0 0 6,-73 0 0-6,77 0 0 7,-77 0 0-6,82 0 0 8,-82 0 0-9,83 0 0 4,-83 0 0-4,86 0 0 8,-86 0 0-8,78 0 0 11,-78 0 0-11,84 0 0 7,-84 0 0-7,80 0 0 8,-80 0 0-7,82 0 0 5,-82 0 0-6,80 0 0 6,-80 0 0-6,82 0 0 7,-82 0 0-7,75 0 0 8,-75 0 0-8,79 0 0 6,-79 0 0-6,76 0 0 7,-76 0 0-4,82 0 0 5,-82 0 0-8,82 0 0 5,-82 0 0-5,91 0 0 7,-91 0 0-7,88 0 0 8,-88 0 0-8,84 0 0 9,-84 0 0-9,92 0 0 7,-92 0 0-6,82 0 0 5,-82 0 0-5,80 0 0 5,-80 0 0-6,80 0 0 10,-80 0 0-10,75 0 0 8,-75 0 0-8,70 0 0 4,-70 0 0-3,67 0 0 9,-67 0 0-10,65 0 0 5,-65 0 0-5,71 0 0 9,-71 0 0-8,81 0 0 3,-81 0 0-3,80 0 0 8,-80 0 0-8,85 0 0 5,-85 0 0-6,80 0 0 8,-80 0 0-8,86 0 0 5,-86 0 0-4,78 0 0 6,-78 0 0-4,79 0 0 3,-79 0 0-6,78 0 0 7,-78 0 0-7,74 0 0 7,-74 0 0-7,73 0 0 8,-73 0 0-8,77 0 0 7,-77 0 0-6,73 4 0 5,-73-4 0-5,79 7 0 5,-79-7 0-6,73 0 0 8,-73 0 0-8,73 0 0 10,-73 0 0-10,77 0 0 8,-77 0 0-7,70 0 0 4,-70 0 0-5,67 0 0 8,-67 0 0-8,66 0 0 8,-66 0 0-8,56 0 0 8,-56 0 0-8,65 0 0 3,-65 0 0-3,57 0 0 8,-57 0 0-8,61 0 0 8,-61 0 0-8,55 0 0 9,-55 0 0-9,54 0 0 5,-54 0 0-5,53 0 0 8,-53 0 0-6,51 0 0 6,-51 0 0-8,55 8 0 5,-55-8 0-4,48 0 0 7,-48 0 0-7,47 8 0 7,-47-8 0-6,45 7 0 2,-45-7 0-3,48 0 0 6,-48 0 0-7,47 0 0 6,-47 0 0-6,52 3 0 9,-52-3 0-9,47 7 0 9,-47-7 0-9,46 0 0 7,-46 0 0-6,46 8 0 3,-46-8 0-4,33 0 0 9,-33 0 0-9,34 0 0 8,-34 0 0-8,26 0 0 8,-26 0 0-8,25 0 0 5,-25 0 0-5,22 0 0 9,-22 0 0-9,16 0 0 7,-16 0 0-6,12 0 0 6,-12 0 0-7,10 0 0 7,-10 0 0-6,7 0 0 5,-7 0 0-6,0 0 0 8,0 0 0-8,3 0 0 6,-3 0 0-6,4 0 0 7,-4 0 0-6,0 0 0 6,0 0 0-6,0 0 0 7,0 0 0-7,0 0 0 4,0 0 0-5,0 0 0 7,0 0 0-4,3 0 0 4,-3 0 0-7,0 0 0 7,0 0 0-7,0 0 0 8,0 0 0-8,0 0 0 6,0 0 0-6,0 0 0 8,0 0 0-8,0 0 0 8,0 0 0-6,0 0 0 2,0 0 0-3,0 0 0 6,0 0 0-7,0 0 0 9,0 0 0-9,0 0 0 8,0 0 0-8,0 0 0 5,0 0 0-5,0 0 0 9,0 0 0-9,0 0 0 7,0 0 0-7,0-8 0 8,0 8 0-8,0-33 0 7,0 33 0-7,9-44 0 7,-9 44 0-7,6-54 0 9,-6 54 0-9,4-49 0 7,-4 49 0-6,8-50 0 7,-8 50 0-7,2-57 0 3,-2 57 0-3,0-51 0 8,0 51 0-9,5-33 0 8,-5 33 0-7,0-22 0 5,0 22 0-5,0 0 0 2,0 0 0-2,0 0 0 7,0 0 0-7,0 0-157 5,0 0 157-4,0 0-312 6,0 0 312-8,-5 0-506 5,5 0 506-5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1T17:54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674">
    <iact:property name="dataType"/>
    <iact:actionData xml:id="d0">
      <inkml:trace xmlns:inkml="http://www.w3.org/2003/InkML" xml:id="stk0" contextRef="#ctx0" brushRef="#br0">1535 18259 453 0,'0'0'0'3,"0"0"266"-3,0 0-266 0,0 0 183 0,0 0-183 0,0 0 143 0,0 0-143 0,0 0 101 0,0 0-101 0,0 0 89 0,0 0-89 0,0 0 80 5,0 0-80-5,0 0 120 7,0 0-120-7,0 0 92 11,0 0-92-4,17-66 76 13,-17 66-76-15,0 0 72-2,0 0-72-3,0 0 61 0,0 0-61 1,0 0 66-1,0 0-66 0,0 0 51 0,0 0-51 0,0 41 46 4,0-41-46-4,0 48 25 8,0-48-25-8,0 66 22 8,0-66-22-8,0 51 26 9,0-51-26-9,-3 49 21 6,3-49-21-6,-10 48 18 9,10-48-18-9,-7 39 15 8,7-39-15-8,-9 33 12 13,9-33-12-13,-3 33 9 3,3-33-9 5,-3 33 0-8,3-33 0 1,-4 33 0 15,4-33 0-10,0 34 0-4,0-34 0 2,0 18 0-1,0-18 0-1,0 23 0 17,0-23 0-13,0 17 0-2,0-17 0-2,0 16 0 0,0-16 0 2,0 7 0-2,0-7 0 2,0 8 0 0,0-8 0-3,0 10 0 0,0-10 0 0,0 8 0 0,0-8 0 2,0 0 0 0,0 0 0-2,0 7 0 2,0-7 0-2,0 8 0 0,0-8 0-1,0 10 0 10,0-10 0-8,10 15 0 1,-10-15 0-2,16 15 0 7,-16-15 0-5,13 10 0 1,-13-10 0-3,16 16 0 0,-16-16 0-1,12 7 0 10,-12-7 0-9,13 3 0 4,-13-3 0-3,19 0 0 5,-19 0 0-7,26 0 0 8,-26 0 0-8,41 0 0 8,-41 0 0-7,47 0 0 6,-47 0 0-6,55 0 0 2,-55 0 0-3,63 0 0 8,-63 0 0-8,67 0 0 6,-67 0 0-6,73 0 0 13,-73 0 0-13,84-10 0 4,-84 10 0-3,95-16 0 6,-95 16 0-7,101-17 0 7,-101 17 0-6,102-15 0 9,-102 15 0-9,106-8 0 4,-106 8 0-5,104-8 0 3,-104 8 0-3,103 0 0 13,-103 0 0-13,92 0 0 5,-92 0 0-5,88 0 0 10,-88 0 0-10,79 0 0 4,-79 0 0-4,84 0 0 10,-84 0 0-10,83 0 0 7,-83 0 0-7,89 8 0 9,-89-8 0-9,95 8 0 7,-95-8 0-7,99 7 0 9,-99-7 0-9,108 8 0 8,-108-8 0-8,106 2 0 12,-106-2 0-10,111 5 0-2,-111-5 0 1,110 10 0 4,-110-10 0-5,118 8 0 9,-118-8 0-9,121 8 0 5,-121-8 0-4,122 0 0 2,-122 0 0-3,124 0 0 10,-124 0 0-9,121 0 0 10,-121 0 0-11,115 0 0 7,-115 0 0-6,110 0 0 2,-110 0 0-3,94 0 0 8,-94 0 0-8,86 0 0 8,-86 0 0-7,78 0 0 6,-78 0 0-7,62-8 0 6,-62 8 0-6,63-8 0 10,-63 8 0-10,63 0 0 5,-63 0 0-5,61-7 0 11,-61 7 0-10,74 0 0 3,-74 0 0-4,75 0 0 9,-75 0 0-9,80 0 0 7,-80 0 0-7,89 0 0 3,-89 0 0-1,80 0 0 7,-80 0 0-9,77 0 0 5,-77 0 0-5,70 0 0 13,-70 0 0-11,66 0 0-1,-66 0 0 0,67 0 0 8,-67 0 0-8,66 0 0 5,-66 0 0-6,72 0 0 6,-72 0 0-5,75 0 0 6,-75 0 0-7,77 0 0 4,-77 0 0-4,82 0 0 9,-82 0 0-9,78 0 0 7,-78 0 0-7,84 0 0 10,-84 0 0-10,73 0 0 5,-73 0 0-5,70 0 0 9,-70 0 0-9,72-8 0 7,-72 8 0-7,71-2 0 8,-71 2 0-7,67-8 0 4,-67 8 0-5,65 0 0 7,-65 0 0-6,63-7 0 7,-63 7 0-8,58 0 0 8,-58 0 0-8,66 0 0 9,-66 0 0-8,70 0 0 6,-70 0 0-6,72 0 0 2,-72 0 0-3,75 0 0 9,-75 0 0-9,82 0 0 6,-82 0 0-6,77 0 0 8,-77 0 0-8,77 0 0 8,-77 0 0-8,78 0 0 9,-78 0 0-9,84 0 0 4,-84 0 0-3,88-8 0 7,-88 8 0-8,96 0 0 8,-96 0 0-8,92-8 0 9,-92 8 0-9,92 0 0 5,-92 0 0-4,92 0 0 7,-92 0 0-8,81 0 0 7,-81 0 0-7,76 0 0 8,-76 0 0-8,70 0 0 7,-70 0 0-6,69 0 0 6,-69 0 0-6,71 0 0 4,-71 0 0-5,70 8 0 8,-70-8 0-7,70 0 0 5,-70 0 0-6,74 0 0 7,-74 0 0-6,66 0 0 8,-66 0 0-9,70 0 0 7,-70 0 0-7,67 0 0 6,-67 0 0-6,66 0 0 8,-66 0 0-7,65 0 0 6,-65 0 0-7,60 0 0 8,-60 0 0-7,58 0 0 4,-58 0 0-5,56 0 0 9,-56 0 0-9,51 0 0 7,-51 0 0-7,48 0 0 10,-48 0 0-10,44 0 0 4,-44 0 0-1,41 0 0 1,-41 0 0-4,31 0 0 9,-31 0 0-9,34-8 0 8,-34 8 0-8,26-2 0 6,-26 2 0-6,30 0 0 8,-30 0 0-7,36 0 0 6,-36 0 0-6,38 0 0 6,-38 0 0-7,43 0 0 6,-43 0 0-5,37 0 0 9,-37 0 0-10,34 0 0 6,-34 0 0-6,21 0 0 7,-21 0 0-6,15 0 0 4,-15 0 0-5,9 0 0 8,-9 0 0-7,3 0 0 7,-3 0 0-8,3 0 0 7,-3 0 0-6,4 0 0 3,-4 0 0-4,0 0 0 8,0 0 0-8,1 0 0 8,-1 0 0-8,0 0 0 10,0 0 0-10,0 0 0 5,0 0 0-5,0 0 0 8,0 0 0-8,0 0 0 8,0 0 0-8,0 0 0 8,0 0 0-8,0 0 0 6,0 0 0-6,0 0 0 11,0 0 0-11,0 0 0 7,0 0 0-6,6-15 0 6,-6 15 0-6,8-33 0 5,-8 33 0-6,7-41 0 4,-7 41 0-4,3-56 0 13,-3 56 0-13,4-50 0 5,-4 50 0-5,3-60 0 7,-3 60 0-7,0-70 0 8,0 70 0-8,0-68 0 10,0 68 0-10,0-64 0 4,0 64 0-4,0-44 0 6,0 44 0-6,0-30 0 12,0 30 0-11,5-10 0 4,-5 10 0-5,4-8 0 9,-4 8 0-9,0 0 0 5,0 0 0-5,0 0 0 7,0 0 0-7,3 0 0 7,-3 0 0-3,4 0 0 1,-4 0 0-5,15 0-198 7,-15 0 198-6,7 8-327 7,-7-8 327-7,18 25-568 6,-18-25 568-6</inkml:trace>
    </iact:actionData>
  </iact:action>
  <iact:action type="add" startTime="25607">
    <iact:property name="dataType"/>
    <iact:actionData xml:id="d1">
      <inkml:trace xmlns:inkml="http://www.w3.org/2003/InkML" xml:id="stk1" contextRef="#ctx0" brushRef="#br0">15358 16478 258 0,'0'0'0'28,"0"0"185"-28,0 0-185 19,0 0 127-16,0 0-127 1,0 0 87-1,0 0-87-1,0 0 122-1,0 0-122 1,0 0 101-2,0 0-101 0,0 0 116 4,0 0-116-3,0 0 112-1,0 0-112 0,0 0 112 0,0 0-112 0,0 4 95 0,0-4-95 0,0 0 98 0,0 0-98 0,0 0 87 0,0 0-87 0,0 0 59 0,0 0-59 0,0 0 47 0,0 0-47 0,-3 0 23 0,3 0-23 0,-4 0 6 0,4 0-6 0,-8-37 3 0,8 37-3 0,-7-55 8 0,7 55-8 1,-10-66 8-1,10 66-8 0,-12-73 3 5,12 73-3-5,-10-66 5 13,10 66-5-13,-9-60 1 0,9 60-1 0,-3-48 3 18,3 48-3-18,-7-33 2 1,7 33-2-1,0-15 1 14,0 15-1-14,0-6 3 0,0 6-3 0,0-4 10 15,0 4-10-15,0 0 19 0,0 0-19 0,0 0 27 15,0 0-27-15,0 0 31 0,0 0-31 0,0 0 27 14,0 0-27-14,0 0 25 0,0 0-25 0,0 0 20 21,0 0-20-21,0 0 19 0,0 0-19 0,0 0 21 0,0 0-21 0,0 0 21 16,0 0-21-15,0 0 22-1,0 0-22 0,30 0 9 16,-30 0-9-16,40 0 14 0,-40 0-14 0,39 0 21 8,-39 0-21-8,49 0 22 16,-49 0-22-16,50 0 23 0,-50 0-23 0,56 0 16 17,-56 0-16-17,60 0 14 0,-60 0-14 0,61 0 10 5,-61 0-10-5,60 0 4 12,-60 0-4-12,62 0 0 0,-62 0 0 0,63 0 0 12,-63 0 0-12,64 0 0 18,-64 0 0-18,69 0 0 0,-69 0 0 0,70 0 0 0,-70 0 0 0,73 0 0 18,-73 0 0-18,77 0 0 0,-77 0 0 0,80-5 0 15,-80 5 0-15,75 0 0 1,-75 0 0-1,74 0 0 18,-74 0 0-18,73 0 0 0,-73 0 0 0,70 0 0 0,-70 0 0 0,70 0 0 12,-70 0 0-12,71 0 0 18,-71 0 0-18,72 0 0 0,-72 0 0 0,73 0 0 0,-73 0 0 0,74 0 0 9,-74 0 0-9,73 0 0 17,-73 0 0-17,74 0 0 0,-74 0 0 0,75 0 0 17,-75 0 0-17,76 0 0 0,-76 0 0 0,77 0 0 3,-77 0 0-3,70 0 0 14,-70 0 0-14,67 0 0 0,-67 0 0 0,58 0 0 16,-58 0 0-16,63 0 0 0,-63 0 0 0,58 0 0 14,-58 0 0-14,60 5 0 0,-60-5 0 0,61 4 0 16,-61-4 0-16,60 0 0 0,-60 0 0 0,63 0 0 14,-63 0 0-14,58 0 0 0,-58 0 0 0,63 0 0 20,-63 0 0-20,62 0 0 0,-62 0 0 1,66 0 0 10,-66 0 0-10,67 0 0-1,-67 0 0 0,63-9 0 15,-63 9 0-15,65-7 0 0,-65 7 0 0,63-7 0 20,-63 7 0-20,58-4 0 0,-58 4 0 0,56-6 0 0,-56 6 0 0,48-9 0 11,-48 9 0-11,44 0 0 19,-44 0 0-19,39-3 0 0,-39 3 0 0,41 0 0 0,-41 0 0 0,41 0 0 12,-41 0 0-12,45 0 0 18,-45 0 0-18,44-4 0 0,-44 4 0 0,43 0 0 0,-43 0 0 0,44 0 0 16,-44 0 0-16,48 0 0 0,-48 0 0 0,41 0 0 17,-41 0 0-16,41 0 0-1,-41 0 0 0,36 0 0 11,-36 0 0-10,34 0 0-1,-34 0 0 0,32 0 0 13,-32 0 0-13,34 0 0 0,-34 0 0 0,33 0 0 17,-33 0 0-17,30 0 0 0,-30 0 0 0,36 0 0 18,-36 0 0-18,26 0 0 0,-26 0 0 0,22 0 0 15,-22 0 0-15,14 0 0 0,-14 0 0 0,8 0 0 14,-8 0 0-13,7 0 0-1,-7 0 0 0,3 0 0 4,-3 0 0-4,0 0 0 15,0 0 0-15,0 0 0 0,0 0 0 0,0 0 0 16,0 0 0-16,0 0 0 0,0 0 0 0,0 0 0 10,0 0 0-9,0 0 0 20,0 0 0-21,0 0 0 0,0 0 0 0,0 0 0 0,0 0 0 0,0 0 0 12,0 0 0-12,0 0 0 0,0 0 0 0,0 0 0 14,0 0 0-13,0 0 0-1,0 0 0 0,0 0 0 14,0 0 0-13,0 0 0-1,0 0 0 0,0 26 0 15,0-26 0-15,0 44 0 0,0-44 0 0,-6 60 0 14,6-60 0-13,-12 50 0-1,12-50 0 0,-5 56 0 16,5-56 0-16,-7 43 0 0,7-43 0 0,-2 38 0 20,2-38 0-20,-3 26 0 0,3-26 0 0,-9 15 0 0,9-15 0 0,0 7 0 12,0-7 0-11,-3 0 0 11,3 0 0-12,-7 0 0 0,7 0 0 0,-7 0-97 16,7 0 97-16,-5 0-212 1,5 0 212 0,0 0-340 16,0 0 340-16,0-5-596-1,0 5 596 0</inkml:trace>
    </iact:actionData>
  </iact:action>
  <iact:action type="add" startTime="27523">
    <iact:property name="dataType"/>
    <iact:actionData xml:id="d2">
      <inkml:trace xmlns:inkml="http://www.w3.org/2003/InkML" xml:id="stk2" contextRef="#ctx0" brushRef="#br0">21854 16614 434 0,'0'0'0'27,"0"0"250"-27,0 0-250 1,0 0 181 3,0 0-181-3,0 0 140-1,0 0-140 1,0 0 88-1,0 0-88 0,0 0 68 0,0 0-68 0,0 0 60 0,0 0-60 0,0 0 52 0,0 0-52 0,0 0 29 0,0 0-29 0,0-21 57 0,0 21-57 0,0-45 37 0,0 45-37 0,-7-44 32 0,7 44-32 0,-8-55 24 0,8 55-24 0,-4-59 17 0,4 59-17 0,-3-56 13 1,3 56-13-1,0-43 11 0,0 43-11 0,0-40 16 5,0 40-16-5,0-33 16 8,0 33-16-8,0-15 30 14,0 15-30-14,0-11 28 0,0 11-28 0,0-7 23 15,0 7-23-15,0-5 20 0,0 5-20 1,0-3 14 11,0 3-14-12,0 0 15 0,0 0-15 0,0 0 16 20,0 0-16-20,0 0 32 0,0 0-32 0,0 0 32 13,0 0-32-13,0-7 37 0,0 7-37 0,3 0 36 17,-3 0-36-17,14-8 41 1,-14 8-41-1,15-8 30 12,-15 8-30-12,21-7 26 0,-21 7-26 1,27-3 25 17,-27 3-25-18,29-7 27 0,-29 7-27 0,41-12 30 14,-41 12-30-14,38-4 24 0,-38 4-24 0,47-7 21 18,-47 7-21-17,52-4 15-1,-52 4-15 0,59-6 0 0,-59 6 0 0,67-8 0 15,-67 8 0-15,68-8 0 0,-68 8 0 0,75-7 0 13,-75 7 0-12,72-4 0-1,-72 4 0 0,75-4 0 14,-75 4 0-14,77 0 0 0,-77 0 0 0,82 0 0 23,-82 0 0-23,78 0 0 0,-78 0 0 1,82 0 0-1,-82 0 0 0,85 0 0 8,-85 0 0-8,89 0 0 22,-89 0 0-22,92 0 0 0,-92 0 0 0,96 0 0 0,-96 0 0 1,87 0 0 6,-87 0 0-6,87 0 0 14,-87 0 0-15,94 0 0 0,-94 0 0 0,88 0 0 17,-88 0 0-17,92 0 0 0,-92 0 0 0,93 0 0 17,-93 0 0-17,99 0 0 0,-99 0 0 0,105 0 0 0,-105 0 0 0,115 0 0 15,-115 0 0-15,111 0 0 1,-111 0 0 0,109 0 0 12,-109 0 0-13,111 0 0 0,-111 0 0 0,105-2 0 18,-105 2 0-18,111-9 0 0,-111 9 0 1,104-18 0 12,-104 18 0-13,103-6 0 0,-103 6 0 0,106-15 0 22,-106 15 0-22,102-9 0 0,-102 9 0 0,104-7 0 0,-104 7 0 0,96-2 0 7,-96 2 0-7,88-5 0 21,-88 5 0-20,74-4 0-1,-74 4 0 1,70 0 0-1,-70 0 0 0,65 0 0 9,-65 0 0-9,64 0 0 14,-64 0 0-14,69 0 0 0,-69 0 0 0,70 0 0 18,-70 0 0-18,70 0 0 0,-70 0 0 0,68 0 0 14,-68 0 0-14,75 0 0 0,-75 0 0 0,75 0 0 19,-75 0 0-19,80 9 0 0,-80-9 0 0,85 6 0 0,-85-6 0 0,87 12 0 14,-87-12 0-14,93 6 0 3,-93-6 0-3,92 9 0 13,-92-9 0-13,88 2 0 0,-88-2 0 0,89 4 0 13,-89-4 0-13,84 4 0 18,-84-4 0-18,82 0 0 0,-82 0 0 0,78 4 0 0,-78-4 0 0,82 3 0 16,-82-3 0-15,79 0 0-1,-79 0 0 0,70 0 0 14,-70 0 0-14,70 7 0 0,-70-7 0 1,69 0 0 14,-69 0 0-15,70 0 0 0,-70 0 0 0,70 9 0 17,-70-9 0-17,69 0 0 0,-69 0 0 0,63 2 0 15,-63-2 0-15,60 0 0 0,-60 0 0 0,61 4 0 15,-61-4 0-15,60 11 0 0,-60-11 0 0,61 8 0 18,-61-8 0-18,60 8 0 0,-60-8 0 0,54 6 0 0,-54-6 0 0,57 0 0 18,-57 0 0-18,51 4 0 0,-51-4 0 0,51 0 0 8,-51 0 0-8,51 4 0 5,-51-4 0-5,48 0 0 11,-48 0 0-11,44 3 0 20,-44-3 0-20,45 0 0 0,-45 0 0 0,41 0 0 0,-41 0 0 0,39 0 0 16,-39 0 0-16,44 0 0 0,-44 0 0 0,41 0 0 14,-41 0 0-14,45 0 0 1,-45 0 0-1,39 0 0 16,-39 0 0-16,39 0 0 0,-39 0 0 0,43 4 0 12,-43-4 0-12,41 4 0 0,-41-4 0 0,42 0 0 20,-42 0 0-20,45 8 0 0,-45-8 0 0,42 0 0 12,-42 0 0-12,47 7 0 0,-47-7 0 0,39 0 0 14,-39 0 0-14,41 3 0 0,-41-3 0 0,37 0 0 15,-37 0 0-15,38 5 0 0,-38-5 0 0,29 0 0 21,-29 0 0-20,32 2 0 0,-32-2 0-1,31 0 0 0,-31 0 0 0,29 4 0 12,-29-4 0-12,32 0 0 0,-32 0 0 0,34 0 0 13,-34 0 0-13,33 4 0 19,-33-4 0-19,29 0 0 1,-29 0 0-1,26 8 0 0,-26-8 0 0,22 0 0 10,-22 0 0-10,25 0 0 22,-25 0 0-22,26 0 0 0,-26 0 0 0,19 0 0 0,-19 0 0 0,18 0 0 20,-18 0 0-19,19 0 0-1,-19 0 0 0,10 0 0 0,-10 0 0 1,16 0 0 6,-16 0 0-7,7 0 0 15,-7 0 0-15,12 0 0 0,-12 0 0 0,6 0 0 13,-6 0 0-13,0 0 0 0,0 0 0 1,0 0 0 15,0 0 0-16,0 0 0 0,0 0 0 0,0 0 0 14,0 0 0-14,0 0 0 0,0 0 0 0,0 0 0 23,0 0 0-22,0 0 0-1,0 0 0 0,0 0 0 0,0 0 0 0,0 0 0 15,0 0 0-15,0 0 0 0,0 0 0 0,0 0 0 12,0 0 0-12,0 0 0 0,0 0 0 1,0 7 0 16,0-7 0-17,0 0 0 0,0 0 0 1,0 0 0 12,0 0 0-13,0 0 0 0,0 0 0 0,0 3 0 15,0-3 0-15,0 5 0 0,0-5 0 0,0 18 0 14,0-18 0-14,0 40 0 0,0-40 0 0,0 41 0 16,0-41 0-16,0 50 0 0,0-50 0 0,0 50 0 14,0-50 0-14,0 32 0 0,0-32 0 0,0 33 0 28,0-33 0-28,0 29 0 0,0-29 0 0,0 26 0 1,0-26 0-1,0 27 0 0,0-27 0 0,0 21 0 8,0-21 0-8,0 18 0 8,0-18 0-8,0 18 0 18,0-18 0-18,4 15 0 0,-4-15 0 1,0 9 0 2,0-9 0-3,3 6 0 10,-3-6 0-10,9 0 0 16,-9 0 0-16,17 0-126 0,-17 0 126 0,25-4-250 18,-25 4 250-18,16-21-286 0,-16 21 286 0,15-23-367 0,-15 23 367 0</inkml:trace>
    </iact:actionData>
  </iact:action>
  <iact:action type="add" startTime="30355">
    <iact:property name="dataType"/>
    <iact:actionData xml:id="d3">
      <inkml:trace xmlns:inkml="http://www.w3.org/2003/InkML" xml:id="stk3" contextRef="#ctx0" brushRef="#br0">22876 15095 29 0,'0'0'0'1,"0"0"69"-1,0 0-69 1,0 0 130-1,0 0-130 1,0 0 76 2,0 0-76 0,0 0 90 1,0 0-90-1,0 0 65 1,0 0-65 0,0 0 79-3,0 0-79 3,0 0 55-1,0 0-55-3,56 36 93 0,-56-36-93 0,7 6 73 1,-7-6-73 2,4 2 39-2,-4-2-39 0,6 4 66-1,-6-4-66 0,6 3 60 0,-6-3-60 0,0 4 65 0,0-4-65 0,3 0 45 0,-3 0-45 0,3 0 55 0,-3 0-55 0,4 0 52 0,-4 0-52 0,0 0 66 0,0 0-66 1,3 0 66-1,-3 0-66 0,0 0 48 0,0 0-48 0,0 0 45 0,0 0-45 0,0 0 35 0,0 0-35 0,0 0 40 10,0 0-40-10,0 0 21 0,0 0-21 0,0 0 17 19,0 0-17-19,0 0 5 5,0 0-5-3,0 0 0-1,0 0 0-1,0 0 4 7,0 0-4-7,0 0 3 9,0 0-3-9,-19 0 18 21,19 0-18-20,-25 0 10 0,25 0-10 2,-31 5 16-1,31-5-16-2,-29 15 13 1,29-15-13-1,-36 17 9 11,36-17-9-11,-29 25 11 0,29-25-11 0,-34 33 12 25,34-33-12-25,-29 39 5 0,29-39-5 0,-25 35 5 0,25-35-5 0,-24 37 7 15,24-37-7-15,-14 33 5 0,14-33-5 1,-10 27 2 12,10-27-2-12,-7 15 3-1,7-15-3 0,0 10 4 12,0-10-4-12,0 8 4 0,0-8-4 0,0 6 3 18,0-6-3-18,3 4 10 0,-3-4-10 0,38 0 2 15,-38 0-2-15,39 0 0 1,-39 0 0-1,45-4 0 16,-45 4 0-16,47-39 0 0,-47 39 0 0,45-64-2 13,-45 64 2-13,44-68 0 0,-44 68 0 0,41-75-1 22,-41 75 1-20,27-81-1-2,-27 81 1 0,24-81-1 0,-24 81 1 0,19-81-3 8,-19 81 3-6,10-77 0 7,-10 77 0-9,7-70-1 0,-7 70 1 0,5-58-1 19,-5 58 1-19,0-49 0 1,0 49 0-1,0-29-1 18,0 29 1-16,0-12-1-1,0 12 1 2,0-3-1 0,0 3 1 0,0 0 0 1,0 0 0 0,0 0 2-2,0 0-2-1,0 0 3 17,0 0-3-18,0 0 6 0,0 0-6 0,0 27 23 0,0-27-23 0,0 39 7 19,0-39-7-12,0 48 7-3,0-48-7 0,0 60 13-1,0-60-13 4,0 58 21-4,0-58-21-2,0 74 28-1,0-74-28 0,0 84 13 18,0-84-13-17,0 85 24 1,0-85-24 2,0 84 12-1,0-84-12-2,0 66 10 3,0-66-10-3,0 57 4 2,0-57-4-2,0 33 2 24,0-33-2-21,0 21 0-2,0-21 0 2,0 12-2 0,0-12 2 2,0 0-13-2,0 0 13-3,0 0-49 0,0 0 49-1,0 0-97 1,0 0 97 0,14 0-138 0,-14 0 138-1,25 0-193 1,-25 0 193-1,9-16-251 0,-9 16 251 0,10-11-568 11,-10 11 568-10</inkml:trace>
    </iact:actionData>
  </iact:action>
  <iact:action type="add" startTime="31091">
    <iact:property name="dataType"/>
    <iact:actionData xml:id="d4">
      <inkml:trace xmlns:inkml="http://www.w3.org/2003/InkML" xml:id="stk4" contextRef="#ctx0" brushRef="#br0">23347 15275 566 0,'0'0'0'2,"0"0"374"-2,0 0-374 0,0 0 148 0,0 0-148 0,0 0 139 0,0 0-139 0,0 0 70 0,0 0-70 0,0 0 22 0,0 0-22 0,0 0 7 0,0 0-7 0,19 99 1 0,-19-99-1 0,3 26 0 8,-3-26 0-8,4 22-11 19,-4-22 11-19,0 15-41 1,0-15 41 2,3 12-117 10,-3-12 117-13,0 0-260 3,0 0 260 1,0 0-549-3,0 0 549-1</inkml:trace>
    </iact:actionData>
  </iact:action>
  <iact:action type="add" startTime="31419">
    <iact:property name="dataType"/>
    <iact:actionData xml:id="d5">
      <inkml:trace xmlns:inkml="http://www.w3.org/2003/InkML" xml:id="stk5" contextRef="#ctx0" brushRef="#br0">23398 14915 427 0,'0'0'0'2,"0"0"221"-2,0 0-221 0,0 0 123 1,0 0-123 1,0 0 117 1,0 0-117-2,0 0 47 4,0 0-47-3,0 0 5-1,0 0-5 0,0 0 0-1,0 0 0 0,5-56-59 1,-5 56 59-1,0 0-127 0,0 0 127 0,0 0-315 0,0 0 315 0</inkml:trace>
    </iact:actionData>
  </iact:action>
  <iact:action type="add" startTime="31507">
    <iact:property name="dataType"/>
    <iact:actionData xml:id="d6">
      <inkml:trace xmlns:inkml="http://www.w3.org/2003/InkML" xml:id="stk6" contextRef="#ctx0" brushRef="#br0">23623 15236 428 0,'0'0'0'4,"0"0"162"-4,0 0-162 2,0 0 186 2,0 0-186-4,0 0 117 9,0 0-117-9,0 0 107 20,0 0-107-19,0 0 82-1,0 0-82 0,0 0 102 0,0 0-102 0,64 149 79 14,-64-149-79-14,8 31 90 0,-8-31-90 0,12 21 76 15,-12-21-76-15,9 18 50 0,-9-18-50 0,8 19 44 12,-8-19-44-12,10 18 24 0,-10-18-24 0,7 19 24 10,-7-19-24-10,7 19 13 18,-7-19-13-18,9 7 15 0,-9-7-15 0,6 10 12 18,-6-10-12-17,4 8 15-1,-4-8-15 0,3 0 12 0,-3 0-12 0,4 0 7 16,-4 0-7-16,12 0 0 0,-12 0 0 0,10-8-3 14,-10 8 3-14,19-40-3 0,-19 40 3 0,18-43-1 15,-18 43 1-15,11-48-2 0,-11 48 2 0,15-42-1 15,-15 42 1-15,7-24 0 0,-7 24 0 0,7-31-3 18,-7 31 3-18,0-11-3 0,0 11 3 0,0-6-30 14,0 6 30-14,0-4-53 1,0 4 53-1,0 0-94 10,0 0 94-10,0-5-158 0,0 5 158 0,0 0-191 19,0 0 191-19,0 0-362 0,0 0 362 0,0 0-582 15,0 0 582-14</inkml:trace>
    </iact:actionData>
  </iact:action>
  <iact:action type="add" startTime="32032">
    <iact:property name="dataType"/>
    <iact:actionData xml:id="d7">
      <inkml:trace xmlns:inkml="http://www.w3.org/2003/InkML" xml:id="stk7" contextRef="#ctx0" brushRef="#br0">24086 15393 579 0,'0'0'0'0,"0"0"124"0,0 0-124 0,0 0 119 0,0 0-119 0,0 0 93 0,0 0-93 0,0 0 40 0,0 0-40 0,0 0 11 9,0 0-11-9,0 0 8 7,0 0-8-7,107-109 3 8,-107 109-3-8,0-15 0 15,0 15 0-15,0-24 0 0,0 24 0 0,0-9 0 16,0 9 0-16,-6 0-1 0,6 0 1 0,-19 0 0 14,19 0 0-13,-22 0 14 0,22 0-14-1,-26 0 32 7,26 0-32-7,-19 21 51 5,19-21-51-5,-22 29 45 16,22-29-45-16,-14 33 41 0,14-33-41 0,-8 33 57 18,8-33-57-17,-4 31 51-1,4-31-51 1,0 21 73-1,0-21-73 0,0 22 54 14,0-22-54-14,0 23 69 0,0-23-69 0,0 17 22 18,0-17-22-18,4 23 14 0,-4-23-14 0,19 8 8 9,-19-8-8-9,15 6 0 21,-15-6 0-21,14 4-4 0,-14-4 4 0,17 0-20 0,-17 0 20 0,17 0-37 15,-17 0 37-15,13 0-104 0,-13 0 104 0,16 0-114 14,-16 0 114-14,10 0-200 0,-10 0 200 0,5-8-372 15,-5 8 372-15</inkml:trace>
    </iact:actionData>
  </iact:action>
  <iact:action type="add" startTime="32349">
    <iact:property name="dataType"/>
    <iact:actionData xml:id="d8">
      <inkml:trace xmlns:inkml="http://www.w3.org/2003/InkML" xml:id="stk8" contextRef="#ctx0" brushRef="#br0">24086 15393 425 0,'0'0'0'0</inkml:trace>
    </iact:actionData>
  </iact:action>
  <iact:action type="add" startTime="32372">
    <iact:property name="dataType"/>
    <iact:actionData xml:id="d9">
      <inkml:trace xmlns:inkml="http://www.w3.org/2003/InkML" xml:id="stk9" contextRef="#ctx0" brushRef="#br0">24086 15393 425 0,'0'0'0'0,"213"99"285"0,-213-99-285 0,7-37 194 0,-7 37-194 1,5-39 178-1,-5 39-178 0,2-49 104 4,-2 49-104-4,5-41 83 9,-5 41-83-9,3-36 74 18,-3 36-74-18,5-21 50 0,-5 21-50 0,4-27 39 0,-4 27-39 2,3-18 12 9,-3 18-12-11,9-19 5 14,-9 19-5-14,13-18 0 0,-13 18 0 0,19-15 0 14,-19 15 0-14,24-11-4 0,-24 11 4 0,27-6-38 24,-27 6 38-24,33 0-66 0,-33 0 66 0,34 0-73 0,-34 0 73 0,32 0-89 10,-32 0 89-9,31 0-152 18,-31 0 152-18,10 6-300-1,-10-6 300 0,7 9-725 0,-7-9 725 0</inkml:trace>
    </iact:actionData>
  </iact:action>
  <iact:action type="add" startTime="32619">
    <iact:property name="dataType"/>
    <iact:actionData xml:id="d10">
      <inkml:trace xmlns:inkml="http://www.w3.org/2003/InkML" xml:id="stk10" contextRef="#ctx0" brushRef="#br0">24820 15203 399 0,'0'0'0'1,"0"0"162"4,0 0-162-5,0 0 204 11,0 0-204-11,0 0 137 11,0 0-137-11,0 0 82 0,0 0-82 0,0 0 75 15,0 0-75-15,0 0 61 0,0 0-61 0,-203 66 39 18,203-66-39-18,-23 33 32 0,23-33-32 0,-15 33 27 14,15-33-27-14,-3 29 30 0,3-29-30 0,0 29 16 22,0-29-16-22,0 29 7 0,0-29-7 0,8 11 6 0,-8-11-6 0,39 8 0 7,-39-8 0-7,45 0-1 21,-45 0 1-21,44 0-6 0,-44 0 6 0,44 0-5 0,-44 0 5 0,29-25-1 9,-29 25 1-9,26-33-7 15,-26 33 7-15,19-33-13 0,-19 33 13 1,7-39-8 16,-7 39 8-17,1-36-5 0,-1 36 5 0,0-39-6 25,0 39 6-24,0-33-2 0,0 33 2-1,0-27-2 0,0 27 2 0,0-6 0 0,0 6 0 0,0 0 1 8,0 0-1-7,0 0 2 12,0 0-2-13,0 0 10 0,0 0-10 0,0 6 62 22,0-6-62-22,0 51 43 1,0-51-43-1,-8 66 35 0,8-66-35 0,-16 81 33 6,16-81-33-6,-10 85 26 19,10-85-26-19,-7 96 32 0,7-96-32 0,-12 91 25 15,12-91-25-15,-10 89 25 0,10-89-25 0,-15 81 7 14,15-81-7-14,-21 75 4 0,21-75-4 0,-20 54 0 15,20-54 0-15,-22 45 0 1,22-45 0-1,-26 21-3 15,26-21 3-15,-25 8-34 2,25-8 34-2,-23 0-87 1,23 0 87-1,-22 0-156 17,22 0 156-17,-3-23-238 0,3 23 238 0,0-33-502 14,0 33 502-14</inkml:trace>
    </iact:actionData>
  </iact:action>
  <iact:action type="add" startTime="33145">
    <iact:property name="dataType"/>
    <iact:actionData xml:id="d11">
      <inkml:trace xmlns:inkml="http://www.w3.org/2003/InkML" xml:id="stk11" contextRef="#ctx0" brushRef="#br0">25098 15497 542 0,'0'0'0'0,"0"0"180"0,0 0-180 0,0 0 136 0,0 0-136 0,0 0 86 0,0 0-86 0,0 0 12 0,0 0-12 0,0 0 0 7,0 0 0-7,0 0 5 7,0 0-5-7,117-166 0 28,-117 166 0-28,0-33 0 0,0 33 0 0,0-23-1 0,0 23 1 0,-13-15-1 0,13 15 1 0,-16 0 0 8,16 0 0-8,-15 0 7 15,15 0-7-15,-14 0 38 0,14 0-38 0,-22 15 75 14,22-15-75-14,-19 33 50 1,19-33-50-1,-18 33 47 20,18-33-47-20,-11 33 36 0,11-33-36 0,-3 33 35 0,3-33-35 0,0 34 34 17,0-34-34-17,0 29 34 0,0-29-34 0,0 27 54 18,0-27-54-18,10 25 26 0,-10-25-26 0,34 18 25 19,-34-18-25-19,36 15 0 0,-36-15 0 0,38 0-4 0,-38 0 4 0,36 0-23 7,-36 0 23-7,34 0-37 19,-34 0 37-19,29 0-67 0,-29 0 67 1,25 0-117 5,-25 0 117-6,4 0-213 21,-4 0 213-21,0-8-481 0,0 8 481 0</inkml:trace>
    </iact:actionData>
  </iact:action>
  <iact:action type="add" startTime="33458">
    <iact:property name="dataType"/>
    <iact:actionData xml:id="d12">
      <inkml:trace xmlns:inkml="http://www.w3.org/2003/InkML" xml:id="stk12" contextRef="#ctx0" brushRef="#br0">25492 15499 560 0,'0'0'0'1,"0"0"198"-1,0 0-198 0,0 0 155 5,0 0-155-5,0 0 109 8,0 0-109-7,0 0 52 7,0 0-52-7,0 0 34 23,0 0-34-21,54-213 26-1,-54 213-26 1,12-26 17 1,-12 26-17-2,12-15 13-1,-12 15-13 2,17-9 18 0,-17 9-18-1,16 0 33-1,-16 0-33 1,22 0 34 0,-22 0-34 0,17 0 37 10,-17 0-37-11,21 0 23-1,-21 0-23 1,20 39 18 15,-20-39-18-15,15 44 3-1,-15-44-3 0,14 64 2 3,-14-64-2 7,9 50 0-10,-9-50 0 0,3 49 0 7,-3-49 0-6,3 40-30 14,-3-40 30-14,0 15-52 0,0-15 52 0,0 0-100 0,0 0 100 0,0 0-182 7,0 0 182-8,0 0-365 14,0 0 365-14,0-7-520 0,0 7 520 0</inkml:trace>
    </iact:actionData>
  </iact:action>
  <iact:action type="add" startTime="33778">
    <iact:property name="dataType"/>
    <iact:actionData xml:id="d13">
      <inkml:trace xmlns:inkml="http://www.w3.org/2003/InkML" xml:id="stk13" contextRef="#ctx0" brushRef="#br0">26077 15194 230 0,'0'0'0'6,"0"0"301"-4,0 0-301-1,0 0 206 0,0 0-206-1,0 0 129 5,0 0-129-5,0 0 77 9,0 0-77-9,0 0 46 8,0 0-46-8,0 0 57 11,0 0-57-11,-70 42 35 12,70-42-35-11,-39 17 9-1,39-17-9 0,-27 22 13 18,27-22-13-18,-16 18 25 0,16-18-25 0,-10 26 65 0,10-26-65 0,-3 31 75 11,3-31-75-11,0 33 94 23,0-33-94-23,0 33 66 0,0-33-66 0,0 39 35 0,0-39-35 0,13 23 29 13,-13-23-29-13,36 25 18 0,-36-25-18 0,43 19 8 16,-43-19-8-16,42 8 0 0,-42-8 0 0,50 2 0 14,-50-2 0-13,39 0-24-1,-39 0 24 0,34 0-49 13,-34 0 49-13,26 0-94 0,-26 0 94 0,19-2-127 18,-19 2 127-18,6-19-138 1,-6 19 138-1,4-14-208 13,-4 14 208-12,3-15-243-1,-3 15 243 0,7-12-205 14,-7 12 205-14,4-4-116 0,-4 4 116 0,11-2-14 15,-11 2 14-15,16-5 0 0,-16 5 0 0,15-4 90 21,-15 4-90-20,29 0 93-1,-29 0-93 0,29-6 143 0,-29 6-143 0,33-8 94 15,-33 8-94-15,34-8 157 0,-34 8-157 0,32-17 68 12,-32 17-68-11,38-33 50-1,-38 33-50 0,32-42 38 14,-32 42-38-14,33-48 17 22,-33 48-17-22,22-48 12 0,-22 48-12 1,17-42 8 0,-17 42-8-1,7-31 2 1,-7 31-2-1,0-22 0 8,0 22 0-8,0-11-4 15,0 11 4-15,0-8-9 0,0 8 9 0,0 0-6 23,0 0 6-22,-21 0 0-1,21 0 0 0,-29 0 0 0,29 0 0 0,-36 30 29 7,36-30-29-7,-37 42 41 16,37-42-41-15,-33 42 35-1,33-42-35 0,-30 48 22 16,30-48-22-16,-17 48 32 0,17-48-32 0,-12 52 31 3,12-52-31-3,-5 44 41 10,5-44-41-10,0 41 50 15,0-41-50-15,0 33 48 0,0-33-48 0,0 26 37 15,0-26-37-15,27 26 0 0,-27-26 0 0,34 14 0 22,-34-14 0-22,43 11-16 0,-43-11 16 1,44 0-39-1,-44 0 39 0,48 0-72 6,-48 0 72-5,44 0-98 20,-44 0 98-21,12-8-172 0,-12 8 172 0,10-10-408 0,-10 10 408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2T01:06:35.2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685">
    <iact:property name="dataType"/>
    <iact:actionData xml:id="d0">
      <inkml:trace xmlns:inkml="http://www.w3.org/2003/InkML" xml:id="stk0" contextRef="#ctx0" brushRef="#br0">1001 2048 252 0,'0'0'0'47,"0"0"124"-43,0 0-124-1,0 0 88-1,0 0-88 0,0 0 100-1,0 0-100-1,0 0 124 3,0 0-124-2,0 0 107 0,0 0-107-1,0 0 97 0,0 0-97 1,0 0 86-1,0 0-86 0,0 0 71 0,0 0-71 0,0 0 73 1,0 0-73-1,0 0 67 0,0 0-67 0,0 0 65 0,0 0-65 1,0 0 61-1,0 0-61 1,0 0 68 9,0 0-68-10,0 0 59 1,0 0-59-1,0 0 51 9,0 0-51-9,0 0 46 16,0 0-46-16,0 0 40 0,0 0-40 0,0 0 39 17,0 0-39-17,0 0 40 0,0 0-40 0,0 0 37 0,0 0-37 0,0 7 29 18,0-7-29-18,0 23 10 0,0-23-10 1,0 29 3 5,0-29-3-6,0 29 1 17,0-29-1-17,0 24 7 0,0-24-7 0,0 24 6 16,0-24-6-16,0 29 2 0,0-29-2 0,0 30 3 16,0-30-3-13,0 31 2 0,0-31-2 1,0 24 3-1,0-24-3-2,0 18 4-1,0-18-4 0,0 11 6 7,0-11-6-7,0 4 5 12,0-4-5-12,0 0 2 0,0 0-2 0,0 0 2 18,0 0-2-17,0 0 4 1,0 0-4 1,0 0 1-2,0 0-1-1,0 0 0 4,0 0 0-4,0 0 2 13,0 0-2-10,0 0 5 15,0 0-5-18,9 0 0 0,-9 0 0 0,7 0 7 0,-7 0-7 0,18 0 0 15,-18 0 0-15,17 0 1 0,-17 0-1 0,18 0 0 15,-18 0 0-15,27 0 1 0,-27 0-1 0,22 0 7 15,-22 0-7-15,26 0 4 0,-26 0-4 0,22 0 5 22,-22 0-5-21,22 0 10 0,-22 0-10 3,22 0 15-2,-22 0-15-1,22 0 13-1,-22 0-13 0,22 0 17 12,-22 0-17-11,21 0 16 0,-21 0-16-1,31 0 18 15,-31 0-18-13,29 0 18 3,-29 0-18 0,32 0 13 12,-32 0-13-17,34 0 14 0,-34 0-14 1,34 0 17-1,-34 0-17 0,29 0 16 0,-29 0-16 0,31 0 16 11,-31 0-16 10,36 0 14-17,-36 0-14 0,36 0 11-2,-36 0-11 1,37 0 11 0,-37 0-11 3,40 0 11-3,-40 0-11-2,44 0 0 3,-44 0 0-3,44 0 0 1,-44 0 0 4,39 0 0-1,-39 0 0-1,43 0 0 0,-43 0 0 1,36 0 0-3,-36 0 0 3,34 0 0-2,-34 0 0 4,33 0 0 12,-33 0 0-16,37-4 0 1,-37 4 0-1,31-3 0 0,-31 3 0-1,36-3 0 1,-36 3 0 0,39-5 0-1,-39 5 0 3,37-7 0-2,-37 7 0 2,36-2 0-3,-36 2 0-1,38-6 0 8,-38 6 0-5,39-3 0-1,-39 3 0-2,38-4 0 2,-38 4 0 1,35-2 0 0,-35 2 0-2,41 0 0-1,-41 0 0-1,41 0 0 1,-41 0 0-1,38 0 0 14,-38 0 0-12,36 0 0-1,-36 0 0-1,32 0 0 1,-32 0 0 0,26 0 0 1,-26 0 0-2,27 0 0 1,-27 0 0 2,22 0 0-1,-22 0 0 2,26 0 0 19,-26 0 0-19,22 0 0 3,-22 0 0-4,26 0 0 3,-26 0 0-3,25 0 0 1,-25 0 0-2,29 0 0 3,-29 0 0-4,29 0 0 1,-29 0 0 0,34 0 0 3,-34 0 0-3,29 0 0 2,-29 0 0-1,29 0 0 3,-29 0 0-2,34 0 0-1,-34 0 0 1,33 0 0 0,-33 0 0 0,29 0 0 20,-29 0 0-22,25 0 0 1,-25 0 0 1,26 0 0-2,-26 0 0 0,27 0 0 2,-27 0 0-2,21 0 0 2,-21 0 0-1,27 0 0 2,-27 0 0-4,26 0 0 5,-26 0 0 0,25-4 0-1,-25 4 0-2,29-5 0 2,-29 5 0-3,29 0 0 1,-29 0 0 1,34-3 0 0,-34 3 0 0,40-4 0-3,-40 4 0 1,41-2 0 2,-41 2 0 0,41 0 0 1,-41 0 0-4,44 0 0 4,-44 0 0-1,39-6 0 1,-39 6 0-3,41-3 0-1,-41 3 0 0,41-4 0 0,-41 4 0 1,39-2 0 1,-39 2 0 2,40 0 0 0,-40 0 0-1,42-5 0-2,-42 5 0-1,36 0 0 1,-36 0 0 5,36 0 0-4,-36 0 0 1,39 0 0 23,-39 0 0-21,33 0 0-1,-33 0 0 0,37 0 0-4,-37 0 0 0,33 0 0-1,-33 0 0 0,35 0 0 0,-35 0 0 0,34 0 0 9,-34 0 0-6,33 0 0 0,-33 0 0-2,32 0 0-1,-32 0 0 1,28 0 0 0,-28 0 0-1,32 0 0 0,-32 0 0 0,26 0 0 9,-26 0 0-6,25 0 0-1,-25 0 0-1,34 0 0 1,-34 0 0-1,26 0 0 0,-26 0 0 0,29 0 0 4,-29 0 0-5,32 0 0 8,-32 0 0-7,31 0 0 13,-31 0 0-13,36 0 0-1,-36 0 0 0,41 0 0 15,-41 0 0-15,41 0 0 0,-41 0 0 0,44 0 0 17,-44 0 0-17,39 0 0 0,-39 0 0 0,41 0 0 15,-41 0 0-15,33 0 0 0,-33 0 0 0,37 0 0 18,-37 0 0-17,33 0 0-1,-33 0 0 0,25 0 0 0,-25 0 0 0,31 0 0 12,-31 0 0-11,26 0 0 12,-26 0 0-13,22 0 0 0,-22 0 0 0,25 0 0 21,-25 0 0-19,23 0 0-2,-23 0 0 1,22 0 0-1,-22 0 0 0,7 0 0 0,-7 0 0 7,3 0 0-2,-3 0 0-5,0 0 0 14,0 0 0-14,0 0 0 0,0 0 0 0,0 0 0 15,0 0 0-15,0 0 0 0,0 0 0 0,0 0 0 15,0 0 0-15,0 0 0 0,0 0 0 0,0 0 0 15,0 0 0-14,0 0 0 0,0 0 0-1,0 0 0 12,0 0 0-12,0 0 0 0,0 0 0 0,0 0 0 22,0 0 0-22,0 0 0 0,0 0 0 0,0 0 0 0,0 0 0 0,0 0 0 10,0 0 0-10,0 0 0 21,0 0 0-21,0 0 0 0,0 0 0 0,0 0 0 0,0 0 0 0,0 0 0 13,0 0 0-13,0 0 0 0,0 0 0 0,0 0 0 11,0 0 0-10,0 0 0 16,0 0 0-16,0 0 0 0,0 0 0-1,0 0 0 0,0 0 0 0,0 0 0 16,0 0 0-16,0 0 0 0,0 0 0 0,0 0 0 14,0 0 0-14,0 0 0 1,0 0 0-1,0 0 0 16,0 0 0-16,0 0 0 0,0 0 0 0,0 0 0 21,0 0 0-21,0 0 0 0,0 0 0 0,0 0 0 0,0 0 0 0,0 0 0 16,0 0 0-16,0 0 0 0,0 0 0 0,0 0 0 7,0 0 0-7,0 0 0 15,0 0 0-15,0 0 0 0,0 0 0 0,0 0 0 19,0 0 0-19,3-11 0 1,-3 11 0-1,12-22 0 1,-12 22 0-1,11-26 0 11,-11 26 0-11,6-15 0 16,-6 15 0-16,0-7 0 0,0 7 0 0,7-13 0 15,-7 13 0-15,5-9 0 0,-5 9 0 0,2-11 0 14,-2 11 0-13,10-7 0-1,-10 7 0 0,0 0 0 20,0 0 0-20,4 0 0 0,-4 0 0 0,10-4-72 0,-10 4 72 0,19 0-136 18,-19 0 136-18,22-15-249 1,-22 15 249-1,7-2-307 12,-7 2 307-12,7-9-613 0,-7 9 613 0</inkml:trace>
    </iact:actionData>
  </iact:action>
  <iact:action type="add" startTime="21460">
    <iact:property name="dataType"/>
    <iact:actionData xml:id="d1">
      <inkml:trace xmlns:inkml="http://www.w3.org/2003/InkML" xml:id="stk1" contextRef="#ctx0" brushRef="#br0">3433 5150 599 0,'0'0'0'7,"0"0"144"-6,0 0-144 0,0 0 81 3,0 0-81-4,0 0 74 0,0 0-74 0,0 0 66 0,0 0-66 0,0 0 45 0,0 0-45 1,0 0 55-1,0 0-55 0,0 0 63 0,0 0-63 0,0 0 65 0,0 0-65 0,0 0 59 0,0 0-59 0,0 0 62 0,0 0-62 0,15-8 63 0,-15 8-63 0,0 0 57 4,0 0-57-3,0 0 49 6,0 0-49-7,0 0 33 22,0 0-33-22,0 0 29 0,0 0-29 0,0 0 27 1,0 0-27-1,0 0 26 15,0 0-26-15,0 30 13 0,0-30-13 0,0 29 7 15,0-29-7-15,-3 38 8 0,3-38-8 0,-17 40 14 16,17-40-14-16,-21 51 26 0,21-51-26 0,-22 56 9 10,22-56-9-9,-22 58 14 20,22-58-14-21,-28 59 15 0,28-59-15 0,-23 51 6 0,23-51-6 1,-26 46 9 13,26-46-9-14,-26 42 2 0,26-42-2 0,-18 38 3 13,18-38-3-12,-23 36 5-1,23-36-5 0,-11 26 1 14,11-26-1-14,-11 19 0 0,11-19 0 0,-7 19 0 15,7-19 0-15,-3 6 1 0,3-6-1 0,-3 8 1 14,3-8-1-13,-6 4 1-1,6-4-1 0,0 0 0 15,0 0 0-15,0 0 1 0,0 0-1 0,0 0 3 14,0 0-3-14,0 0-1 0,0 0 1 0,0 0 0 15,0 0 0-15,0 0-3 1,0 0 3-1,0 0-3 15,0 0 3-15,0-4-6 1,0 4 6-1,-6-41-10 19,6 41 10-19,-7-54-16 0,7 54 16 0,-9-66-2 0,9 66 2 0,-10-60 0 17,10 60 0-17,-3-52-1 0,3 52 1 0,-7-35-4 17,7 35 4-17,-7-31-4 0,7 31 4 0,0-15-10 13,0 15 10-13,0-2-5 0,0 2 5 0,0 0-1 22,0 0 1-22,0 0 0 0,0 0 0 0,0 0 3 0,0 0-3 0,0 0 7 7,0 0-7-7,0 0 9 16,0 0-9-16,0 9 26 0,0-9-26 0,0 41 34 15,0-41-34-15,0 48 27 0,0-48-27 1,0 37 6 15,0-37-6-16,0 36 12 0,0-36-12 0,0 30 19 16,0-30-19-16,0 22 20 0,0-22-20 1,0 19 15 17,0-19-15-18,0 15 19 0,0-15-19 0,7 6 17 0,-7-6-17 0,3 0 13 15,-3 0-13-15,10 0 17 0,-10 0-17 0,19 0 12 10,-19 0-12-10,19 0 9 22,-19 0-9-22,27 0 0 0,-27 0 0 0,29 0-1 0,-29 0 1 1,28 0-1 6,-28 0 1-7,25-2 0 20,-25 2 0-20,19-9-2 0,-19 9 2 0,19-4 0 0,-19 4 0 0,15-3-2 15,-15 3 2-15,14 0-10 0,-14 0 10 0,15 0-39 16,-15 0 39-16,19 0-85 0,-19 0 85 0,22 0-145 16,-22 0 145-16,21 0-195 0,-21 0 195 0,12 0-308 14,-12 0 308-14,6 7-754 0,-6-7 754 0</inkml:trace>
    </iact:actionData>
  </iact:action>
  <iact:action type="add" startTime="22616">
    <iact:property name="dataType"/>
    <iact:actionData xml:id="d2">
      <inkml:trace xmlns:inkml="http://www.w3.org/2003/InkML" xml:id="stk2" contextRef="#ctx0" brushRef="#br0">5798 5046 393 0,'0'0'0'19,"0"0"153"-18,0 0-153 4,0 0 145-1,0 0-145-3,0 0 146-1,0 0-146 0,0 0 119 4,0 0-119-2,0 0 98-1,0 0-98 0,0 0 98-1,0 0-98 3,0 0 91 3,0 0-91-2,22-25 77-1,-22 25-77 1,0 0 82-3,0 0-82-1,0 0 60 0,0 0-60 0,0 23 44 0,0-23-44 1,0 50 32-1,0-50-32 2,-7 64 20 2,7-64-20-3,-20 68 10-1,20-68-10 0,-21 79 17 1,21-79-17 0,-22 69 15 0,22-69-15-1,-22 64 10 0,22-64-10 0,-17 50 3 0,17-50-3 0,-19 37 0 0,19-37 0 0,-12 18 2 0,12-18-2 0,-3 9 0 0,3-9 0 0,-6 0-1 0,6 0 1 0,0 0-2 11,0 0 2-11,0 0-2 16,0 0 2-14,0 0-2 3,0 0 2-5,0 0-14 2,0 0 14-2,0 0-19 6,0 0 19-4,-1 0-25 9,1 0 25-10,-12 0-19 0,12 0 19-1,-7-4-11 20,7 4 11-18,-7 0 0-2,7 0 0 0,-8 0-11 0,8 0 11 0,-7 0-33 9,7 0 33-8,-7 0-18 9,7 0 18-9,-12 0 0-1,12 0 0 0,-10 0 6 15,10 0-6-15,-7 4 8 0,7-4-8 0,-7 6 3 23,7-6-3-23,-7 11 7 0,7-11-7 0,-1 12 3 0,1-12-3 0,-6 6 1 9,6-6-1-9,-6 7 7 22,6-7-7-22,-4 6 2 1,4-6-2-1,-3 0 0 0,3 0 0 0,0 0 0 16,0 0 0-16,0 2-4 2,0-2 4 2,0 7-3-1,0-7 3 1,0 9-1-1,0-9 1-1,-4 6 0 21,4-6 0-21,-3 4 17 0,3-4-17-1,-3 5 6 1,3-5-6 2,0 0 1 2,0 0-1-2,0 0 1 0,0 0-1 4,0 0 0-4,0 0 0 3,0 0 0-1,0 0 0-3,0 0-2 1,0 0 2 1,0 0-3 2,0 0 3-4,0 0-6 2,0 0 6-1,0 0-14 2,0 0 14-2,0-13-17 2,0 13 17-1,0-26-2-1,0 26 2-3,0-21 0 3,0 21 0 1,0-21 0-1,0 21 0-1,0-19 5 1,0 19-5 0,-6-19 2 0,6 19-2 0,-6-14 0-3,6 14 0 5,0-14 0 0,0 14 0-3,-4-9 0 2,4 9 0 2,0 0 1-2,0 0-1-4,0 0 0 7,0 0 0-5,0 0 0 2,0 0 0 2,0 0-2-1,0 0 2-3,0 0 0 4,0 0 0 1,0-6-1-6,0 6 1-1,-3-5 0 3,3 5 0 3,-4-4 0-3,4 4 0 0,-3-3 0 3,3 3 0-3,0 0 0-3,0 0 0-1,-5 0 2 0,5 0-2 0,0 0 2 18,0 0-2-16,0 0 4 3,0 0-4-2,0 0 4 2,0 0-4 1,0 0 4-2,0 0-4 2,0 0 15-1,0 0-15 0,0 0 24 3,0 0-24-7,0 0 22 8,0 0-22-3,0 0 25-4,0 0-25 6,0 0 27-4,0 0-27-1,0 0 30-2,0 0-30-1,0 3 42 0,0-3-42 0,19 30 40 0,-19-30-40 0,18 27 7 0,-18-27-7 0,11 21 19 6,-11-21-19-6,12 14 18 1,-12-14-18 0,1 7 8 0,-1-7-8 0,7 6 17 1,-7-6-17-1,7 0 9 1,-7 0-9-1,3 0 8 0,-3 0-8-1,4 0 9 1,-4 0-9 0,3 0 10 0,-3 0-10 0,0 0 9-1,0 0-9 1,0 0 0-1,0 0 0 1,16 0 0 3,-16 0 0-4,13 0-4 7,-13 0 4-7,26-13 0 15,-26 13 0-15,22-14-1 0,-22 14 1 0,20-15 0 15,-20 15 0-15,28-11-3 0,-28 11 3 0,22-11-38 18,-22 11 38-18,25-3-100 0,-25 3 100 0,31 0-145 14,-31 0 145-14,7 0-236 1,-7 0 236-1,15 0-400 29,-15 0 400-29</inkml:trace>
    </iact:actionData>
  </iact:action>
  <iact:action type="add" startTime="24192">
    <iact:property name="dataType"/>
    <iact:actionData xml:id="d3">
      <inkml:trace xmlns:inkml="http://www.w3.org/2003/InkML" xml:id="stk3" contextRef="#ctx0" brushRef="#br0">8733 4837 423 0,'0'0'0'17,"0"0"213"-12,0 0-213-1,0 0 146-2,0 0-146 0,0 0 141-1,0 0-141 4,0 0 113-1,0 0-113 0,0 0 78 3,0 0-78-2,0 0 60 0,0 0-60 1,0 0 57 1,0 0-57-5,11 110 26 4,-11-110-26-3,-18 66 34 1,18-66-34 0,-22 79 37 3,22-79-37 2,-26 83 35-6,26-83-35 3,-31 84 21 0,31-84-21-3,-24 82 24 0,24-82-24 3,-25 66 28-2,25-66-28-1,-26 52 12 4,26-52-12-4,-19 41 11 2,19-41-11-2,-15 21 7 2,15-21-7-2,-12 7 2-1,12-7-2 0,0 0 2-1,0 0-2 2,0 0 0 1,0 0 0-1,0 0-3-1,0 0 3 4,-2 0-1-3,2 0 1 0,-8-9-1 4,8 9 1-2,-14-48-5-1,14 48 5-1,-19-57-5 3,19 57 5-5,-15-62-3-1,15 62 3 0,-10-55-6 0,10 55 6 0,-12-56-11 4,12 56 11 0,-12-48-13-4,12 48 13 4,-10-39-6 0,10 39 6-2,-7-27-3 3,7 27 3-2,-4-10-2 0,4 10 2 0,-3-5 0-1,3 5 0-1,0 0-1-1,0 0 1 0,0 0 2 0,0 0-2 0,-3 0 1 0,3 0-1 0,-4 0 3 1,4 0-3 0,0 27 5 0,0-27-5-1,0 44 19 0,0-44-19 2,0 41 7 2,0-41-7-1,0 35 22 0,0-35-22-1,0 34 21 2,0-34-21-1,0 29 32 1,0-29-32 0,10 30 34-4,-10-30-34 1,14 22 27-1,-14-22-27 1,12 19 25 6,-12-19-25-3,12 12 21 0,-12-12-21-2,10 6 32 2,-10-6-32-2,19 3 33 4,-19-3-33-3,22 6 38 2,-22-6-38-3,24 6 31 6,-24-6-31-7,24 0 23-1,-24 0-23 1,22 0 14 1,-22 0-14-1,14 0 17 0,-14 0-17-1,22 0 15 1,-22 0-15 0,19 0 14 1,-19 0-14 1,25 0 3 1,-25 0-3-3,23 0 1 0,-23 0-1 0,22-6 0 4,-22 6 0 1,25-15-1-2,-25 15 1-1,17-12-2 2,-17 12 2 0,12-7-4-1,-12 7 4 1,12-5-10 1,-12 5 10-2,10-3-23-4,-10 3 23 0,12-4-64 1,-12 4 64-1,14 0-135 0,-14 0 135 0,0 0-226 0,0 0 226 0,0 0-415 0,0 0 415 1</inkml:trace>
    </iact:actionData>
  </iact:action>
  <iact:action type="add" startTime="28052">
    <iact:property name="dataType"/>
    <iact:actionData xml:id="d4">
      <inkml:trace xmlns:inkml="http://www.w3.org/2003/InkML" xml:id="stk4" contextRef="#ctx0" brushRef="#br0">11338 7607 108 0,'0'0'0'32,"0"0"515"-32,0 0-515 10,0 0 138-6,0 0-138 4,0 0 144-1,0 0-144-3,0 0 118 1,0 0-118 1,0 0 91-3,0 0-91-2,0 0 87 1,0 0-87 3,0 0 82 1,0 0-82-3,106 0 60 2,-106 0-60 4,41 5 89-6,-41-5-89-2,51 14 71 4,-51-14-71-2,58 11 70 8,-58-11-70-4,72 14 66-1,-72-14-66-1,80 8 49 0,-80-8-49 1,85 4 52-5,-85-4-52 5,103 0 37-2,-103 0-37 1,110 0 24-2,-110 0-24 0,118 3 33 3,-118-3-33 0,121 4 28 9,-121-4-28-15,110 4 22 3,-110-4-22 5,100 4 28-2,-100-4-28-5,92 6 22 2,-92-6-22 3,74 8 25 0,-74-8-25-2,58 7 14 2,-58-7-14 1,42 8 19-1,-42-8-19 1,31 4 11 0,-31-4-11-2,15 6 10 2,-15-6-10-5,7 0 6-2,-7 0-6 0,0 0 2 0,0 0-2 1,0 0 3-1,0 0-3 0,0 0 0 0,0 0 0 0,0 0 2 0,0 0-2 0,0 0 1 0,0 0-1 0,0 0 1 0,0 0-1 1,0 0 0-1,0 0 0 0,-7 5-1 0,7-5 1 0,-54 0-3 0,54 0 3 0,-82 0-5 0,82 0 5 0,-102 0 0 0,102 0 0 1,-115 0 1 0,115 0-1 1,-112 0 0-1,112 0 0 0,-108-5-3 0,108 5 3-1,-112-6 0 2,112 6 0 1,-99-4 1-2,99 4-1 1,-93-4 0-1,93 4 0-1,-80 0 0 0,80 0 0 0,-73 0-1 1,73 0 1 2,-62 0 0-2,62 0 0 0,-52 0 0-1,52 0 0 1,-40 0 3 0,40 0-3 0,-27 0-3 1,27 0 3-1,-14 0 3-1,14 0-3 1,-6 0-2 0,6 0 2-1,0 0 0 1,0 0 0-1,0 0 0 0,0 0 0 1,0 0-2-1,0 0 2 0,0 0 2 0,0 0-2 1,3 0-2-1,-3 0 2 0,53 0-2 0,-53 0 2 0,78 0-2 0,-78 0 2 0,98 0-2 0,-98 0 2 0,105 0 0 0,-105 0 0 1,110 0 0-1,-110 0 0 0,110 0 0 0,-110 0 0 0,101 0 1 0,-101 0-1 0,92 0 2 0,-92 0-2 0,77-4 3 0,-77 4-3 0,70 0 6 0,-70 0-6 0,58 0 8 0,-58 0-8 0,48 0 6 0,-48 0-6 0,37 0 3 1,-37 0-3-1,24 0 8 0,-24 0-8 0,12 0 0 3,-12 0 0-3,5 0 0 6,-5 0 0-6,0 0 0 23,0 0 0-23,0 0 0 0,0 0 0 0,0 0 0 1,0 0 0-1,0 0 0 7,0 0 0-7,-10 0 0 22,10 0 0-22,-68 0 0 0,68 0 0 0,-109 0 0 0,109 0 0 0,-144 0 0 10,144 0 0-10,-152 0 0 16,152 0 0-16,-145 0 0 0,145 0 0 0,-122 0-3 19,122 0 3-19,-108 0-10 0,108 0 10 0,-95 4-63 0,95-4 63 0,-84 19-130 16,84-19 130-16,-12 8-217 0,12-8 217 0,-12 6-381 15,12-6 381-15</inkml:trace>
    </iact:actionData>
  </iact:action>
  <iact:action type="add" startTime="33925">
    <iact:property name="dataType"/>
    <iact:actionData xml:id="d5">
      <inkml:trace xmlns:inkml="http://www.w3.org/2003/InkML" xml:id="stk5" contextRef="#ctx0" brushRef="#br0">5610 7457 24 0,'0'0'0'3,"0"0"479"-3,0 0-479 0,0 0 142 0,0 0-142 1,0 0 93-1,0 0-93 0,0 0 74 0,0 0-74 0,0 0 47 1,0 0-47-1,0 0 42 0,0 0-42 0,0 0 43 0,0 0-43 0,0 0 41 0,0 0-41 0,12 0 47 0,-12 0-47 0,0 0 58 0,0 0-58 0,3 0 56 0,-3 0-56 0,0 0 54 0,0 0-54 0,0 0 56 0,0 0-56 0,0 0 48 0,0 0-48 0,4 0 46 15,-4 0-46-15,3 0 40 0,-3 0-40 0,9 14 27 11,-9-14-27-11,3 27 27 21,-3-27-27-20,4 33 33-1,-4-33-33 1,0 43 14 2,0-43-14-2,0 44 11-1,0-44-11 0,0 52 11 28,0-52-11-28,0 47 10 0,0-47-10 0,0 48 15 1,0-48-15-1,0 38 10 8,0-38-10-8,0 26 8 0,0-26-8 0,0 22 15 17,0-22-15-17,0 11 10 0,0-11-10 0,0 7 12 18,0-7-12-18,0 8 13 0,0-8-13 0,0 2 10 0,0-2-10 0,0 0 16 20,0 0-16-17,0 0 14-2,0 0-14 0,0 0 6-1,0 0-6 0,0 0 8 5,0 0-8-5,0 0 8 18,0 0-8-18,0 0 13 1,0 0-13 0,0 0 7 9,0 0-7-7,0 0 8-2,0 0-8 0,3 0 13 9,-3 0-13-9,0 0 16-1,0 0-16 0,14 0 15 15,-14 0-15-15,15 0 12 0,-15 0-12 1,20 0 14 13,-20 0-14-14,31 0 12 1,-31 0-12 0,22 0 4 12,-22 0-4-13,31 0 12 0,-31 0-12 0,29 0 10 18,-29 0-10-18,26 0 22 0,-26 0-22 0,29 0 22 14,-29 0-22-14,24 0 14 0,-24 0-14 0,35 0 21 16,-35 0-21-15,29 0 20-1,-29 0-20 0,29 0 15 20,-29 0-15-20,34 0 10 0,-34 0-10 0,33 0 6 1,-33 0-6-1,32-2 5 6,-32 2-5-5,34-5 6 20,-34 5-6-20,36 0 9 1,-36 0-9-1,36-3 9 1,-36 3-9-1,43-5 11 0,-43 5-11 0,39 0 9 7,-39 0-9-7,44 0 13 3,-44 0-13-4,38 0 10 9,-38 0-10-9,39 0 7 9,-39 0-7-8,38 0 6 16,-38 0-6-17,37-2 3 0,-37 2-3 0,40-4 6 0,-40 4-6 0,37 0 3 17,-37 0-3-17,41-4 4 0,-41 4-4 0,36-3 4 14,-36 3-4-14,37-5 2 0,-37 5-2 0,33 0 2 21,-33 0-2-19,34 0 4-2,-34 0-4 0,29-3 0 0,-29 3 0 0,29 0 0 8,-29 0 0-8,29 0 0 22,-29 0 0-22,29 0 0 0,-29 0 0 0,34 0 0 0,-34 0 0 0,29 0 0 8,-29 0 0-8,34 0 0 15,-34 0 0-15,36 0 0 0,-36 0 0 0,32 0 0 16,-32 0 0-15,35 0 0-1,-35 0 0 0,35 0 0 20,-35 0 0-20,36 0 0 0,-36 0 0 0,46 0 0 0,-46 0 0 0,46 0 0 14,-46 0 0-14,50 0 0 0,-50 0 0 0,48 0 0 15,-48 0 0-14,44 0 0-1,-44 0 0 0,41 0 0 17,-41 0 0-17,31 0 0 0,-31 0 0 0,36 0 0 11,-36 0 0-10,32 0 0-1,-32 0 0 0,29 0 0 15,-29 0 0-15,29 0 0 1,-29 0 0-1,37 0 0 14,-37 0 0-14,45 0 0 0,-45 0 0 0,39 0 0 16,-39 0 0-16,41 0 0 0,-41 0 0 0,38 0 0 16,-38 0 0-16,35 0 0 0,-35 0 0 0,41 0 0 15,-41 0 0-15,36 3 0 0,-36-3 0 0,34 0 0 20,-34 0 0-20,26 0 0 0,-26 0 0 0,27 0 0 0,-27 0 0 0,24 0 0 13,-24 0 0-13,29 0 0 17,-29 0 0-17,31 0 0 0,-31 0 0 0,32 5 0 0,-32-5 0 0,38 3 0 17,-38-3 0-17,36 4 0 0,-36-4 0 0,37 0 0 16,-37 0 0-16,29 4 0 0,-29-4 0 0,29 0 0 11,-29 0 0-11,27 0 0 3,-27 0 0-3,29 0 0 16,-29 0 0-16,29 0 0 1,-29 0 0-1,33 2 0 18,-33-2 0-18,29 0 0 0,-29 0 0 0,27 5 0 0,-27-5 0 0,24 0 0 9,-24 0 0-9,24 0 0 16,-24 0 0-16,19 0 0 0,-19 0 0 0,24 0 0 17,-24 0 0-17,12 0 0 0,-12 0 0 0,10 0 0 15,-10 0 0-15,3 0 0 0,-3 0 0 0,0 0 0 13,0 0 0-13,0 0 0 0,0 0 0 0,0 0 0 17,0 0 0-16,0 0 0-1,0 0 0 0,0 0 0 18,0 0 0-17,0 0 0-1,0 0 0 0,0 0 0 0,0 0 0 0,0 0 0 14,0 0 0-14,0 0 0 0,0 0 0 0,0 0 0 18,0 0 0-18,0 0 0 0,0 0 0 1,0 0 0 9,0 0 0-10,0 0 0 0,0 0 0 0,0 0 0 16,0 0 0-16,0 0 0 0,0 0 0 0,0 0 0 15,0 0 0-15,0-26 0 0,0 26 0 0,0-63 0 17,0 63 0-17,0-77 0 0,0 77 0 0,0-77 0 12,0 77 0-12,0-74 0 1,0 74 0-1,0-66 0 20,0 66 0-20,-3-50 0 0,3 50 0 0,-4-33 0 3,4 33 0-3,0-15 0 15,0 15 0-15,0-5 0 0,0 5 0 0,0 0 0 10,0 0 0-10,-3 0 0 22,3 0 0-22,-3 0 0 0,3 0 0 0,-4 0 0 0,4 0 0 0,-8 0 0 8,8 0 0-8,-11 0-115 19,11 0 115-19,-13 26-189 0,13-26 189 0,-2 18-241 0,2-18 241 1,-5 30-435 15,5-30 435-16</inkml:trace>
    </iact:actionData>
  </iact:action>
  <iact:action type="add" startTime="36692">
    <iact:property name="dataType"/>
    <iact:actionData xml:id="d6">
      <inkml:trace xmlns:inkml="http://www.w3.org/2003/InkML" xml:id="stk6" contextRef="#ctx0" brushRef="#br0">5706 7872 356 0,'0'0'0'23,"0"0"335"-23,0 0-335 2,0 0 141-1,0 0-141-1,0 0 160 1,0 0-160-1,0 0 120 3,0 0-120 2,0 0 55 3,0 0-55-3,0 0 74 0,0 0-74-4,0 0 69-1,0 0-69 1,-14-8 61 3,14 8-61 1,-34 20 67 0,34-20-67-2,-39 21 59-1,39-21-59 1,-47 26 49 3,47-26-49-3,-49 30 47 0,49-30-47-1,-56 29 36 1,56-29-36 3,-55 29 24-3,55-29-24 1,-55 30 19 2,55-30-19 0,-47 29 15-1,47-29-15-3,-45 27 10 2,45-27-10 1,-44 21 11-1,44-21-11 2,-39 22 12-2,39-22-12 1,-36 18 10 1,36-18-10-2,-33 20 11-2,33-20-11 0,-35 19 11-2,35-19-11 1,-31 18 9-1,31-18-9 0,-26 17 10 1,26-17-10-1,-29 18 11 0,29-18-11 0,-24 19 10 0,24-19-10 0,-20 14 8 1,20-14-8 0,-22 15 2 1,22-15-2 3,-17 19 4-2,17-19-4 0,-19 14 5-2,19-14-5 0,-22 19 2 2,22-19-2 0,-19 19 2-3,19-19-2 3,-15 10 1-2,15-10-1 1,-14 12 3 0,14-12-3 0,-12 6 0-2,12-6 0 1,-10 8 0-1,10-8 0 0,-16 12 0 0,16-12 0 4,-13 11 1-2,13-11-1 1,-21 15 1-2,21-15-1 0,-13 10 1-1,13-10-1 1,-11 8 0-1,11-8 0 0,-8 4 0 0,8-4 0 0,-7 3 0 0,7-3 0 0,0 0 1 0,0 0-1 0,-3 0 0 0,3 0 0 0,0 0 0 0,0 0 0 0,0 0 0 0,0 0 0 0,0 0 0 0,0 0 0 0,0 0-1 4,0 0 1-4,0 0 0 11,0 0 0-11,0 0 1 16,0 0-1-16,0 0 0 0,0 0 0 0,0 0 0 17,0 0 0-16,0 0 1-1,0 0-1 1,0 0 1-1,0 0-1 0,0 0 0 14,0 0 0-14,0 3 0 0,0-3 0 0,-16 15 1 19,16-15-1-19,-13 19 2 0,13-19-2 0,-23 21 9 13,23-21-9-13,-22 26 2 0,22-26-2 0,-15 15 3 20,15-15-3-20,-7 8 0 0,7-8 0 0,-7 3 1 0,7-3-1 0,0 0 0 11,0 0 0-11,0 0-1 16,0 0 1-16,0 0-1 0,0 0 1 0,0 0-3 16,0 0 3-16,0 0-3 0,0 0 3 0,0 0-3 17,0 0 3-17,0 0 0 0,0 0 0 0,0 0-1 0,0 0 1 0,0 0 0 17,0 0 0-17,0 0-2 0,0 0 2 0,0 0-4 17,0 0 4-17,0 0-4 0,0 0 4 0,0-26-4 14,0 26 4-14,17-33 0 0,-17 33 0 0,19-29 1 10,-19 29-1-10,17-33 1 2,-17 33-1-1,24-33 1 16,-24 33-1-17,19-33 0 0,-19 33 0 0,17-33-1 13,-17 33 1-13,15-29 0 0,-15 29 0 0,16-19 0 16,-16 19 0-16,6-14 2 0,-6 14-2 0,7-9-3 15,-7 9 3-15,0 0 3 0,0 0-3 1,0 0-1 16,0 0 1-17,0 0 2 0,0 0-2 0,0 0 0 19,0 0 0-19,0 0 0 0,0 0 0 0,0 0 0 0,0 0 0 0,0 0 0 12,0 0 0-12,0 0 0 20,0 0 0-20,0 0 2 0,0 0-2 0,0 0 0 0,0 0 0 0,0 0 2 11,0 0-2-10,0 0 0 16,0 0 0-16,0 0 0-1,0 0 0 0,0 0 3 0,0 0-3 0,-12 19 1 10,12-19-1-10,-27 37 4 19,27-37-4-19,-34 40 2 0,34-40-2 0,-31 47 3 0,31-47-3 0,-24 41 1 15,24-41-1-15,-22 34 2 0,22-34-2 0,-22 26 1 16,22-26-1-16,-17 18 0 0,17-18 0 0,-7 10 0 16,7-10 0-16,-5 5 2 0,5-5-2 0,0 0 1 14,0 0-1-14,0 0 0 1,0 0 0-1,0 0 1 18,0 0-1-18,0 0 0 0,0 0 0 0,0 0 0 0,0 0 0 0,0 0-1 10,0 0 1-10,0 0 0 20,0 0 0-20,5 0 4 0,-5 0-4 1,39 0 3-1,-39 0-3 0,51-15 4 10,-51 15-4-10,62-26 8 17,-62 26-8-17,63-25 6 0,-63 25-6 0,67-30 15 16,-67 30-15-16,58-23 27 1,-58 23-27 0,47-21 21 0,-47 21-21-1,38-14 21 14,-38 14-21-14,29-13 15 0,-29 13-15 0,22-6 15 16,-22 6-15-16,14-8 8 0,-14 8-8 1,12-6 8 11,-12 6-8-12,3-5 1 0,-3 5-1 0,9-3 1 19,-9 3-1-19,0 0 0 0,0 0 0 0,3 0 0 14,-3 0 0-14,0 0-17 0,0 0 17 0,0 0-68 18,0 0 68-18,0 0-145 0,0 0 145 0,0 0-228 19,0 0 228-19,0 22-386 0,0-22 386 1</inkml:trace>
    </iact:actionData>
  </iact:action>
  <iact:action type="add" startTime="42043">
    <iact:property name="dataType"/>
    <iact:actionData xml:id="d7">
      <inkml:trace xmlns:inkml="http://www.w3.org/2003/InkML" xml:id="stk7" contextRef="#ctx0" brushRef="#br0">6006 10582 599 0,'0'0'0'2,"0"0"290"-2,0 0-290 0,0 0 107 0,0 0-107 1,0 0 110-1,0 0-110 0,0 0 91 0,0 0-91 0,0 0 56 0,0 0-56 0,0 0 52 0,0 0-52 0,0 0 54 0,0 0-54 0,0 0 78 0,0 0-78 0,17 0 74 0,-17 0-74 0,0 0 62 0,0 0-62 0,0 0 62 0,0 0-62 0,0 0 52 3,0 0-52-3,0 33 41 16,0-33-41-16,0 42 29 0,0-42-29 0,0 45 8 18,0-45-8-18,0 41 7 0,0-41-7 0,0 36 8 15,0-36-8-15,0 33 9 0,0-33-9 0,0 22 7 19,0-22-7-19,0 23 8 0,0-23-8 0,0 19 6 0,0-19-6 0,0 6 2 16,0-6-2-16,0 12 3 0,0-12-3 0,0 0 2 11,0 0-2-9,0 2 3 15,0-2-3-17,0 4 1 0,0-4-1 0,0 4 3 0,0-4-3 0,0 7 1 14,0-7-1-14,0 8 3 0,0-8-3 0,0 8 1 12,0-8-1-11,0 7 3 16,0-7-3-17,0 3 3 0,0-3-3 1,0 5 4-1,0-5-4 0,0 0 1 17,0 0-1-17,3 0 2 0,-3 0-2 0,0 0 1 15,0 0-1-14,7 0 5 0,-7 0-5-1,12 0 6 14,-12 0-6-14,14 2 3 0,-14-2-3 1,22 0 3 13,-22 0-3-13,24 0 1-1,-24 0-1 0,32 0 0 14,-32 0 0-13,26 0 5 0,-26 0-5-1,25 0 3 21,-25 0-3-21,33 0 6 1,-33 0-6-1,29 0 4 0,-29 0-4 0,32 0 7 11,-32 0-7-8,43 0 8-1,-43 0-8 3,36 0 10 9,-36 0-10-14,37 0 8 0,-37 0-8 0,33 0 12 0,-33 0-12 0,29 0 10 13,-29 0-10-13,29 0 12 1,-29 0-12-1,27 0 14 8,-27 0-14-8,29 0 9 18,-29 0-9-16,26 0 11 3,-26 0-11-3,32 0 6 0,-32 0-6 4,31 0 8 1,-31 0-8-4,32 0 5 4,-32 0-5-1,33 0 4 24,-33 0-4-25,30 0 5-5,-30 0-5 4,33 0 4 1,-33 0-4-3,29 0 8 2,-29 0-8-1,24 0 8 2,-24 0-8-2,32 0 7 2,-32 0-7-1,29 0 6 1,-29 0-6 0,32 0 6 0,-32 0-6-2,35 0 0-1,-35 0 0 3,29 0 0-2,-29 0 0-1,32 0 0-2,-32 0 0 0,34 0 0 0,-34 0 0 0,33 0 0 12,-33 0 0-8,22 0 0-3,-22 0 0-1,25 0 0 0,-25 0 0 0,26 0 0 17,-26 0 0-16,26 0 0-1,-26 0 0 1,29 0 0 2,-29 0 0-2,27 0 0 1,-27 0 0-1,29 0 0 0,-29 0 0 2,25 0 0-2,-25 0 0 0,26 0 0 0,-26 0 0-1,27 0 0 1,-27 0 0-1,28 0 0 9,-28 0 0-9,27 0 0 16,-27 0 0-15,31 0 0 2,-31 0 0 1,34 0 0-2,-34 0 0 4,34-2 0-5,-34 2 0 6,36-5 0-6,-36 5 0-1,34-3 0 0,-34 3 0 0,32-7 0 17,-32 7 0-17,41-4 0 0,-41 4 0 0,36-8 0 18,-36 8 0-18,44-6 0 0,-44 6 0 0,38-9 0 15,-38 9 0-15,32-4 0 0,-32 4 0 0,36-6 0 21,-36 6 0-21,31-4 0 0,-31 4 0 0,26-4 0 1,-26 4 0 0,22-4 0 6,-22 4 0-7,25 0 0 16,-25 0 0-16,24-2 0 0,-24 2 0 0,31-5 0 7,-31 5 0-7,31-4 0 15,-31 4 0-14,29-4 0 0,-29 4 0 4,29-2 0-3,-29 2 0-2,25 0 0 2,-25 0 0 1,33 0 0 7,-33 0 0-10,30 0 0 8,-30 0 0-8,33 0 0 0,-33 0 0 0,37 0 0 13,-37 0 0-13,34 0 0 21,-34 0 0-20,43-9 0-1,-43 9 0 0,29-3 0 0,-29 3 0 0,34-4 0 5,-34 4 0-5,22 0 0 21,-22 0 0-19,11-3 0-2,-11 3 0 0,8 0 0 0,-8 0 0 0,0 0 0 9,0 0 0-7,0 0 0 7,0 0 0-9,0 0 0 9,0 0 0-6,0 0 0-2,0 0 0 0,0 0 0 4,0 0 0-5,0 0 0 19,0 0 0-19,4 0 0 0,-4 0 0 0,0 0 0 0,0 0 0 0,0 0 0 12,0 0 0-12,0 0 0 3,0 0 0-3,0 0 0 15,0 0 0-15,0 0 0 0,0 0 0 0,0 0 0 13,0 0 0-12,0 0 0 16,0 0 0-16,0 0 0-1,0 0 0 0,0 0 0 0,0 0 0 1,0-4 0 15,0 4 0-16,0 0 0 0,0 0 0 0,0 0 0 18,0 0 0-17,0 0 0-1,0 0 0 0,0 0 0 0,0 0 0 0,0 0 0 10,0 0 0-9,0-10 0 11,0 10 0-12,0-27 0 0,0 27 0 1,0-39 0 16,0 39 0-17,3-52 0 0,-3 52 0 1,7-53 0 14,-7 53 0-12,0-36 0-1,0 36 0 0,3-30 0-2,-3 30 0 1,4-24 0 14,-4 24 0-10,0-24 0-1,0 24 0 1,3-14 0 0,-3 14 0-1,0-4 0 4,0 4 0-2,0 0 0-2,0 0 0 4,0 0 0-4,0 0 0-2,0 0 0 5,0 0 0-3,0 0-53 0,0 0 53 0,0 15-162-1,0-15 162-2,0 22-239 7,0-22 239-6,7 33-449 0,-7-33 449-1</inkml:trace>
    </iact:actionData>
  </iact:action>
  <iact:action type="add" startTime="55492">
    <iact:property name="dataType"/>
    <iact:actionData xml:id="d8">
      <inkml:trace xmlns:inkml="http://www.w3.org/2003/InkML" xml:id="stk8" contextRef="#ctx0" brushRef="#br0">5994 13156 545 0,'0'0'0'6,"0"0"181"-5,0 0-181 1,0 0 148-1,0 0-148 0,0 0 123 0,0 0-123-1,0 0 86 0,0 0-86 1,0 0 66-1,0 0-66 2,0 0 65-1,0 0-65-1,0 0 67 3,0 0-67-2,0 0 69-1,0 0-69 0,0 0 81 0,0 0-81 0,0 0 72 0,0 0-72 0,0 0 52 0,0 0-52 0,29-11 47 0,-29 11-47 0,3 22 47 0,-3-22-47 0,4 26 27 0,-4-26-27 0,3 27 26 0,-3-27-26 0,4 33 44 0,-4-33-44 0,5 39 16 0,-5-39-16 0,3 36 7 0,-3-36-7 1,0 41 12-1,0-41-12 0,0 37 9 8,0-37-9-8,0 27 7 15,0-27-7-15,0 21 3 0,0-21-3 0,0 14 3 14,0-14-3-14,0 12 4 0,0-12-4 2,0 7 6 12,0-7-6-13,0 4 5-1,0-4-5 0,0 8 3 20,0-8-3-20,0 21 6 0,0-21-6 0,0 27 6 0,0-27-6 1,0 33 6 14,0-33-6-15,0 33 0 0,0-33 0 1,0 14 1 7,0-14-1-8,0 8 1 16,0-8-1-15,0 3 0 2,0-3 0-1,0 0 2-1,0 0-2-1,0 0 0 13,0 0 0-12,0 0 0 0,0 0 0-1,0 0 0 16,0 0 0-16,0 4 0 3,0-4 0-2,0 0 0-1,0 0 0 0,0 0 1 7,0 0-1-7,0 0 2 16,0 0-2-15,0 0 1-1,0 0-1 0,0 0 1 13,0 0-1-13,0 0 1 0,0 0-1 0,0 0 1 13,0 0-1-13,0 0 0 1,0 0 0-1,0 0 1 16,0 0-1-16,0 0 7 0,0 0-7 0,0 0 4 16,0 0-4-16,0 0 3 0,0 0-3 0,0 0 3 16,0 0-3-16,7 0 4 0,-7 0-4 0,15 4 6 16,-15-4-6-16,22 7 7 0,-22-7-7 0,26 3 5 14,-26-3-5-13,32 0 4 0,-32 0-4-1,33 0 4 14,-33 0-4-14,31 0 3 0,-31 0-3 0,32 0 4 21,-32 0-4-21,29 0 4 0,-29 0-4 0,26 0 5 0,-26 0-5 0,34 0 8 15,-34 0-8-15,25 0 6 0,-25 0-6 0,36 0 12 15,-36 0-12-15,38 0 10 0,-38 0-10 0,41 0 8 16,-41 0-8-16,37 0 7 0,-37 0-7 0,43 0 5 14,-43 0-5-14,41 0 7 1,-41 0-7-1,36 0 7 15,-36 0-7-15,37 0 5 0,-37 0-5 0,38 0 9 14,-38 0-9-14,32 0 5 0,-32 0-5 0,33 0 7 17,-33 0-7-17,32 0 5 0,-32 0-5 0,31 0 5 17,-31 0-5-17,29 0 4 0,-29 0-4 0,25 0 8 0,-25 0-8 0,31 0 7 16,-31 0-7-16,26 0 8 0,-26 0-8 0,32 0 0 16,-32 0 0-16,29 0 0 0,-29 0 0 0,31 0 0 16,-31 0 0-16,32 0 0 0,-32 0 0 0,29 0 0 14,-29 0 0-14,34 0 0 0,-34 0 0 0,29 0 0 15,-29 0 0-15,33 7 0 0,-33-7 0 0,34 5 0 14,-34-5 0-14,32 7 0 0,-32-7 0 0,33 11 0 16,-33-11 0-16,30 0 0 0,-30 0 0 0,33 3 0 15,-33-3 0-14,29 5 0-1,-29-5 0 0,25 0 0 13,-25 0 0-13,31 2 0 0,-31-2 0 0,29 5 0 18,-29-5 0-17,36 0 0-1,-36 0 0 0,43 3 0 20,-43-3 0-20,42 0 0 0,-42 0 0 0,43 0 0 0,-43 0 0 1,43 0 0 7,-43 0 0-7,35 0 0 12,-35 0 0-13,38 0 0 0,-38 0 0 0,32 0 0 19,-32 0 0-18,36 0 0 0,-36 0 0-1,31 0 0 0,-31 0 0 0,32 0 0 14,-32 0 0-13,35 0 0-1,-35 0 0 0,30 0 0 14,-30 0 0-14,43 0 0 1,-43 0 0-1,43 0 0 16,-43 0 0-16,46 0 0 0,-46 0 0 0,44 0 0 13,-44 0 0-13,38 0 0 0,-38 0 0 0,46 0 0 16,-46 0 0-16,39 0 0 1,-39 0 0-1,37 0 0 14,-37 0 0-13,38 0 0-1,-38 0 0 0,41 0 0 14,-41 0 0-14,36 0 0 0,-36 0 0 0,37 0 0 16,-37 0 0-16,36 0 0 0,-36 0 0 0,34 0 0 15,-34 0 0-15,29 0 0 0,-29 0 0 0,31 0 0 22,-31 0 0-22,39 0 0 0,-39 0 0 0,33 0 0 0,-33 0 0 0,37 0 0 14,-37 0 0-14,36 0 0 0,-36 0 0 0,37 0 0 16,-37 0 0-16,38 0 0 0,-38 0 0 0,39-3 0 15,-39 3 0-15,38-5 0 0,-38 5 0 0,32-7 0 15,-32 7 0-15,38-3 0 0,-38 3 0 0,36-11 0 13,-36 11 0-13,41-7 0 1,-41 7 0-1,44-5 0 16,-44 5 0-16,48-7 0 0,-48 7 0 0,44-8 0 17,-44 8 0-17,41-2 0 0,-41 2 0 0,39-8 0 13,-39 8 0-13,41-3 0 0,-41 3 0 0,38-5 0 14,-38 5 0-14,36-3 0 0,-36 3 0 0,37 0 0 16,-37 0 0-16,33-4 0 0,-33 4 0 0,40 0 0 18,-40 0 0-18,38-3 0 0,-38 3 0 0,46 0 0 4,-46 0 0-4,46 0 0 12,-46 0 0-12,50 0 0 14,-50 0 0-14,47 0 0 0,-47 0 0 0,57 0 0 18,-57 0 0-17,47 0 0 0,-47 0 0 0,52 0 0-1,-52 0 0 0,51 0 0 9,-51 0 0-9,48 0 0 19,-48 0 0-19,51 0 0 0,-51 0 0 0,48 0 0 0,-48 0 0 0,47 0 0 11,-47 0 0-11,48 0 0 16,-48 0 0-15,45 0 0-1,-45 0 0 0,47 0 0 4,-47 0 0-4,48 0 0 14,-48 0 0-14,44 0 0 0,-44 0 0 0,45 0 0 15,-45 0 0-15,42 0 0 0,-42 0 0 0,47 0 0 17,-47 0 0-16,44 0 0-1,-44 0 0 0,48 0 0 14,-48 0 0-14,46 0 0 0,-46 0 0 0,53 0 0 21,-53 0 0-21,51 0 0 0,-51 0 0 0,51 3 0 0,-51-3 0 0,48 7 0 6,-48-7 0-6,41 8 0 22,-41-8 0-22,41 0 0 0,-41 0 0 0,39 4 0 1,-39-4 0-1,37 0 0 10,-37 0 0-10,36 0 0 4,-36 0 0-4,41 0 0 11,-41 0 0-10,38 0 0 16,-38 0 0-17,36 0 0 0,-36 0 0 0,41 0 0 0,-41 0 0 0,32 0 0 18,-32 0 0-18,38 4 0 0,-38-4 0 0,37 0 0 14,-37 0 0-14,36 0 0 0,-36 0 0 0,37 0 0 14,-37 0 0-13,36 0 0-1,-36 0 0 0,38 0 0 22,-38 0 0-22,36 0 0 0,-36 0 0 0,37 0 0 0,-37 0 0 0,33 0 0 16,-33 0 0-16,25 0 0 0,-25 0 0 0,21 0 0 8,-21 0 0-8,24 0 0 15,-24 0 0-15,18 0 0 1,-18 0 0-1,14 0 0 16,-14 0 0-16,24 0 0 0,-24 0 0 0,17 0 0 13,-17 0 0-13,22 0 0 0,-22 0 0 0,26 0 0 16,-26 0 0-16,25 0 0 0,-25 0 0 0,23 0 0 20,-23 0 0-20,18 0 0 0,-18 0 0 0,22 0 0 0,-22 0 0 0,19 0 0 16,-19 0 0-16,17 0 0 0,-17 0 0 1,19 0 0 15,-19 0 0-16,15 0 0 0,-15 0 0 0,12 0 0 14,-12 0 0-14,11 0 0 0,-11 0 0 0,15 0 0 13,-15 0 0-13,10 0 0 0,-10 0 0 0,10 0 0 22,-10 0 0-21,9 0 0-1,-9 0 0 0,3 0 0 1,-3 0 0-1,4 0 0 7,-4 0 0-7,3 0 0 15,-3 0 0-15,5 0 0 0,-5 0 0 0,4 0 0 15,-4 0 0-15,1 0 0 0,-1 0 0 0,0 0 0 16,0 0 0-16,0 0 0 0,0 0 0 0,0 0 0 16,0 0 0-15,0 0 0 0,0 0 0 0,0 0 0 0,0 0 0-1,0 0 0 16,0 0 0-16,0 0 0 0,0 0 0 0,0 0 0 14,0 0 0-14,0 0 0 0,0 0 0 0,0 0 0 16,0 0 0-16,0 0 0 0,0 0 0 0,0 0 0 16,0 0 0-16,0 0 0 0,0 0 0 0,0 0 0 13,0 0 0-12,0 0 0-1,0 0 0 0,0 0 0 15,0 0 0-15,12 0 0 0,-12 0 0 0,12 0 0 16,-12 0 0-15,14 0 0-1,-14 0 0 0,12 0 0 12,-12 0 0-12,15 0 0 0,-15 0 0 0,14 0 0 16,-14 0 0-16,19 0 0 0,-19 0 0 0,15 0 0 16,-15 0 0-16,14 0 0 0,-14 0 0 0,12 2 0 17,-12-2 0-17,3 0 0 0,-3 0 0 0,0 0 0 14,0 0 0-14,0 0 0 0,0 0 0 0,0 0 0 19,0 0 0-19,0 0 0 0,0 0 0 0,3 0 0 0,-3 0 0 12,4 0 0-12,-4 0 0 0,0 0 0 20,0 0 0-20,0 0 0 0,0 0 0 0,3 0 0 0,-3 0 0 0,0 0 0 16,0 0 0-16,0 0 0 0,0 0 0 0,4 0 0 13,-4 0 0-13,5-25 0 0,-5 25 0 0,0-29 0 22,0 29 0-22,3-33 0 0,-3 33 0 0,0-29 0 0,0 29 0 0,0-27 0 9,0 27 0-9,0-25 0 13,0 25 0-12,0-23 0-1,0 23 0 0,0-22 0 17,0 22 0-17,0-18 0 0,0 18 0 0,0-22 0 15,0 22 0-15,0-26 0 0,0 26 0 0,0-17-54 18,0 17 54-18,0-18-137 0,0 18 137 1,0-13-206-1,0 13 206 0,0 0-252 15,0 0 252-14,-3 0-290-1,3 0 290 0,0 0-769 18,0 0 769-18</inkml:trace>
    </iact:actionData>
  </iact:action>
  <iact:action type="add" startTime="62861">
    <iact:property name="dataType"/>
    <iact:actionData xml:id="d9">
      <inkml:trace xmlns:inkml="http://www.w3.org/2003/InkML" xml:id="stk9" contextRef="#ctx0" brushRef="#br0">13589 11345 689 0,'0'0'0'21,"0"0"331"-16,0 0-331-3,0 0 179 3,0 0-179 1,0 0 178-1,0 0-178-1,0 0 155-1,0 0-155 0,0 0 97 4,0 0-97-3,0 0 99 1,0 0-99-1,0 0 91 1,0 0-91-3,-188 93 88 3,188-93-88-3,-131 62 74-1,131-62-74 0,-152 70 59 4,152-70-59 3,-174 74 7-6,174-74-7 2,-185 81 0 1,185-81 0 1,-182 80 0-2,182-80 0 0,-184 85 0-3,184-85 0 0,-176 81 0 0,176-81 0 0,-169 88 0 1,169-88 0 0,-162 85 0 3,162-85 0-5,-150 85 0 2,150-85 0-1,-149 84 0 1,149-84 0 0,-150 85 0 1,150-85 0 0,-150 89 0-1,150-89 0 0,-143 84 0 1,143-84 0 2,-139 81 0-1,139-81 0-2,-128 77 0 1,128-77 0 7,-121 70 0-7,121-70 0 0,-118 70 0 3,118-70 0-1,-114 63 0-1,114-63 0 1,-102 66 0-4,102-66 0 1,-99 58 0 1,99-58 0 2,-89 59 0-2,89-59 0 2,-85 60 0 1,85-60 0-4,-77 54 0 0,77-54 0-1,-70 52 0 2,70-52 0 2,-55 44 0-2,55-44 0-1,-47 44 0 5,47-44 0 1,-41 37 0-6,41-37 0-1,-36 41 0-1,36-41 0 0,-34 44 0 0,34-44 0 0,-36 48 0 0,36-48 0 1,-38 55 0-1,38-55 0 0,-44 54 0 0,44-54 0 0,-48 56 0 0,48-56 0 0,-53 51 0 0,53-51 0 0,-42 45 0 0,42-45 0 0,-43 33 0 0,43-33 0 0,-27 22 0 5,27-22 0 1,-16 11 0-3,16-11 0-1,-3 9 0 3,3-9 0-2,0 2 0 2,0-2 0-2,0 4 0 0,0-4 0 1,0 3 0 2,0-3 0-4,0 4 0 3,0-4 0 3,0 5 0-4,0-5 0-3,0 0 0 1,0 0 0 0,0 0 0 1,0 0 0 5,0 0 0-7,0 0 0 0,0 0 0-1,0 0 0 0,0 0 0 0,0 0 0 1,0 0 0-1,0 0 0 0,0 0 0 0,0 0 0 0,31 0 0 0,-31 0 0 1,39-16 0 6,-39 16 0-2,48-36 0-3,-48 36 0-2,37-48-38 1,-37 48 38-1,26-56-308 9,-26 56 308-5,0-29-387-2,0 29 387-1,0-29-874 0,0 29 874-1</inkml:trace>
    </iact:actionData>
  </iact:action>
  <iact:action type="add" startTime="63810">
    <iact:property name="dataType"/>
    <iact:actionData xml:id="d10">
      <inkml:trace xmlns:inkml="http://www.w3.org/2003/InkML" xml:id="stk10" contextRef="#ctx0" brushRef="#br0">9340 11402 307 0,'0'0'0'17,"0"0"738"-12,0 0-738-3,0 0 121 0,0 0-121 2,0 0 166 1,0 0-166-1,0 0 148 0,0 0-148 4,0 0 98-5,0 0-98-2,229 15 102 3,-229-15-102-1,76 18 107 3,-76-18-107-2,99 24 105 4,-99-24-105-3,118 26 73-2,-118-26-73-1,135 33 63-1,-135-33-63 1,152 41 19 2,-152-41-19 1,165 44 0-2,-165-44 0 3,173 48 0-3,-173-48 0 2,180 59 0-2,-180-59 0 1,175 59 0 4,-175-59 0-4,168 66 0 2,-168-66 0-6,163 70 0 1,-163-70 0 0,151 71 0 2,-151-71 0-1,161 72 0 1,-161-72 0-1,145 75 0 0,-145-75 0 3,157 65 0 0,-157-65 0-4,153 59 0 3,-153-59 0-2,156 52 0 4,-156-52 0-1,158 44 0-2,-158-44 0-2,161 48 0 0,-161-48 0 0,155 48 0 5,-155-48 0-1,143 45 0 0,-143-45 0 2,133 48 0-3,-133-48 0 2,118 39 0-1,-118-39 0 2,106 36 0-4,-106-36 0 0,99 41 0-1,-99-41 0 5,92 33 0-6,-92-33 0 1,85 33 0 0,-85-33 0 0,81 31 0 2,-81-31 0-3,78 29 0 1,-78-29 0 1,73 25 0 0,-73-25 0-2,65 27 0 0,-65-27 0 0,70 24 0-1,-70-24 0 0,60 26 0 0,-60-26 0 0,58 22 0 0,-58-22 0 0,53 23 0 0,-53-23 0 0,39 14 0 0,-39-14 0 0,29 11 0 0,-29-11 0 0,22 4 0 0,-22-4 0 0,12 4 0 0,-12-4 0 0,7 4 0 0,-7-4 0 0,2 0 0 0,-2 0 0 0,0 0 0 0,0 0 0 0,0 0 0 0,0 0 0 0,0 0 0 0,0 0 0 1,0 0 0-1,0 0 0 0,0 0 0 0,0 0 0 0,0 0 0 0,0 0 0 0,0 0 0 0,0 0 0 0,0 0 0 0,0 0 0 0,0 0 0 0,0 0 0 0,0 0 0 0,0 0 0 0,0 0 0 0,0 0 0 0,0 0 0 0,0 0 0 0,0 0 0 0,0 0 0 0,0 0 0 0,0 0 0 0,0 0 0 8,0 0 0-8,-38 0 0 5,38 0 0 11,-78 0 0-14,78 0 0-2,-104 0-113 0,104 0 113 0,-57 0-354 2,57 0 354-2,-47 7-670 12,47-7 670-12</inkml:trace>
    </iact:actionData>
  </iact:action>
  <iact:action type="add" startTime="65749">
    <iact:property name="dataType"/>
    <iact:actionData xml:id="d11">
      <inkml:trace xmlns:inkml="http://www.w3.org/2003/InkML" xml:id="stk11" contextRef="#ctx0" brushRef="#br0">7100 11680 504 0,'0'0'0'18,"0"0"265"-8,0 0-265-5,0 0 170 1,0 0-170 0,0 0 115-2,0 0-115-1,0 0 68 2,0 0-68-3,0 0 37 4,0 0-37-1,0 0 42-2,0 0-42 2,0 0 58-2,0 0-58 1,-23-7 47-3,23 7-47-1,-29 0 53 0,29 0-53 1,-44 0 76 0,44 0-76 1,-48 0 56 0,48 0-56-2,-58 0 52 1,58 0-52-1,-63 0 47 0,63 0-47 0,-66 7 33 0,66-7-33 0,-62 23 26 3,62-23-26-1,-63 18 20 0,63-18-20-1,-56 25 18-1,56-25-18 4,-50 31 17-3,50-31-17 2,-49 28 16-2,49-28-16 2,-43 34 20-1,43-34-20-1,-44 38 18-1,44-38-18 0,-41 39 21 0,41-39-21 0,-36 44 19 30,36-44-19-29,-36 40 18 0,36-40-18 0,-27 41 15 0,27-41-15 2,-22 40 10 0,22-40-10 2,-19 42 8-2,19-42-8 1,-10 43 9 0,10-43-9-1,-9 52 11 1,9-52-11-1,-5 52 11-2,5-52-11 2,0 55 15 1,0-55-15-3,0 55 25 1,0-55-25 2,-2 59 18-4,2-59-18 0,0 59 14 4,0-59-14-4,-7 62 14 26,7-62-14-26,-5 62 12 0,5-62-12 1,-7 59 4 1,7-59-4 1,-6 52 4 0,6-52-4 11,-4 47 1-14,4-47-1 0,0 37 3 10,0-37-3-6,0 33 1-3,0-33-1 1,0 34 2-1,0-34-2 0,0 37 1-1,0-37-1 6,0 39 5-5,0-39-5 1,0 46 6 6,0-46-6-6,10 43 9 13,-10-43-9-15,26 37 11 0,-26-37-11 1,24 36 11 12,-24-36-11-12,36 31 11-1,-36-31-11 0,36 34 0 20,-36-34 0-18,47 33 0-1,-47-33 0 2,58 33 0-2,-58-33 0 0,65 33 0 1,-65-33 0-2,74 35 0 14,-74-35 0-11,70 37 0 2,-70-37 0 0,73 33 0-3,-73-33 0 0,70 33 0 17,-70-33 0-17,70 30 0-1,-70-30 0 2,66 26 0 1,-66-26 0 0,58 25 0 0,-58-25 0-2,64 15 0-1,-64-15 0 3,51 22 0 1,-51-22 0-1,48 19 0-2,-48-19 0-1,47 19 0 1,-47-19 0 1,40 17 0 3,-40-17 0-3,41 16 0 0,-41-16 0 5,40 7 0 16,-40-7 0-23,38 10 0 3,-38-10 0 1,36 5 0-1,-36-5 0-2,37 3 0 4,-37-3 0-2,28 4 0 2,-28-4 0-5,34 0 0 0,-34 0 0 2,31 0 0 2,-31 0 0-1,32 0 0-1,-32 0 0-1,31-4 0 0,-31 4 0 3,39-23 0 0,-39 23 0-4,37-35 0 1,-37 35 0 0,33-41 0 2,-33 41 0 2,29-67 0-2,-29 67 0-3,29-81 0 6,-29 81 0-1,25-84 0-3,-25 84 0 2,19-99 0-1,-19 99 0-1,16-96 0 1,-16 96 0 0,3-104 0 0,-3 104 0 0,0-106 0-2,0 106 0 2,0-114 0 0,0 114 0-1,0-118 0 0,0 118 0 1,0-121 0-2,0 121 0 1,0-125 0 0,0 125 0 4,-17-118 0-3,17 118 0-3,-12-106 0 4,12 106 0 3,-12-89 0-3,12 89 0 0,-14-66 0 19,14 66 0-20,-18-48 0 0,18 48 0 0,-16-37 0 1,16 37 0-1,-25-33 0 1,25 33 0-2,-26-37 0 4,26 37 0-1,-36-29 0 2,36 29 0-7,-37-29 0 1,37 29 0 0,-38-27 0 3,38 27 0-1,-39-18 0-1,39 18 0-2,-44-21 0 1,44 21 0 3,-45-20-75-2,45 20 75 1,-51-21-125-2,51 21 125-1,-51-19-187 1,51 19 187 1,-16 0-280 3,16 0 280-2,-15 0-395 1,15 0 395-3</inkml:trace>
    </iact:actionData>
  </iact:action>
  <iact:action type="add" startTime="67236">
    <iact:property name="dataType"/>
    <iact:actionData xml:id="d12">
      <inkml:trace xmlns:inkml="http://www.w3.org/2003/InkML" xml:id="stk12" contextRef="#ctx0" brushRef="#br0">6125 12973 611 0,'0'0'0'25,"0"0"278"-20,0 0-278-2,0 0 190 3,0 0-190 0,0 0 143-6,0 0-143 0,0 0 85 1,0 0-85-1,0 0 71 0,0 0-71 3,0 0 93 3,0 0-93-3,0 0 63 1,0 0-63-2,-70 135 56 3,70-135-56-1,-29 19 52 1,29-19-52-2,-41 18 53 3,41-18-53-3,-44 18 44 1,44-18-44 2,-49 18 36 0,49-18-36 0,-50 19 34-2,50-19-34 0,-51 14 25 0,51-14-25 0,-55 15 22-1,55-15-22-1,-56 12 15 2,56-12-15 0,-58 12 20 0,58-12-20-1,-60 14 20 3,60-14-20-4,-61 14 17 2,61-14-17-3,-67 22 20 2,67-22-20 2,-68 22 17 5,68-22-17-10,-65 27 9 5,65-27-9 0,-70 24 9 0,70-24-9-2,-66 24 10-1,66-24-10 4,-69 21 5 0,69-21-5-4,-66 18 5 4,66-18-5-2,-63 23 7 2,63-23-7-6,-58 14 5 0,58-14-5 0,-57 15 6 0,57-15-6 0,-54 14 6 0,54-14-6 1,-51 15 8 3,51-15-8 3,-57 12 5-3,57-12-5-2,-54 15 1 3,54-15-1 3,-58 10 6-6,58-10-6 0,-60 11 0-1,60-11 0 3,-67 12 0 0,67-12 0 0,-66 7 0-2,66-7 0 1,-62 7 0 0,62-7 0-1,-59 3 0-2,59-3 0 1,-62 4 0 0,62-4 0 0,-65 4 0 1,65-4 0 0,-61 0 0-2,61 0 0 1,-58 8 0 0,58-8 0-1,-55 0 0 2,55 0 0 1,-47 0 0-2,47 0 0 0,-41 0 0 2,41 0 0-1,-34 0 0-1,34 0 0 1,-33-19 0-2,33 19 0 0,-32-26 0 0,32 26 0 0,-36-26 0 0,36 26 0 0,-34-22 0 0,34 22 0 0,-38-21 0 0,38 21 0 0,-41-23 0 0,41 23 0 0,-36-19 0 0,36 19 0 1,-37-24 0 8,37 24 0-7,-41-24 0-2,41 24 0 1,-36-21 0 3,36 21 0-4,-43-27 0 17,43 27 0-17,-37-21 0 0,37 21 0 0,-41-25 0 15,41 25 0-14,-41-27 0-1,41 27 0 0,-32-21 0 19,32 21 0-18,-35-26 0 1,35 26 0-2,-34-19 0 0,34 19 0 0,-36-17 0 9,36 17 0-9,-35-24 0 15,35 24 0-11,-34-18 0-1,34 18 0-1,-33-22 0 1,33 22 0 0,-25-19 0 1,25 19 0-1,-23-17 0-1,23 17 0 1,-15-19 0 12,15 19 0-13,-12-12 0 0,12 12 0 2,-7-10 0-2,7 10 0 2,-3-11 0-2,3 11 0-1,-7-7 0 0,7 7 0 0,-3-7 0 4,3 7 0-5,0-5 0 14,0 5 0-14,0 0 0 0,0 0 0 0,0 0 0 15,0 0 0-15,-4 0 0 1,4 0 0-1,0 0 0 26,0 0 0-23,-3 0 0 2,3 0 0 2,0-3 0-3,0 3 0-3,0 0 0 1,0 0 0 3,0 0 0 0,0 0 0-2,0 0 0-1,0 0 0 0,0 0 0 2,0 0 0-3,0 0 0 2,0 0 0 0,0 0 0-3,0 0 0 0,0 0 0 15,0 0 0-13,0 0 0-2,0 0 0 1,0 0 0 0,0 0 0 0,0 0 0-1,0 0 0 0,0-3 0 8,0 3 0-8,0-12 0 5,0 12 0-4,0-15 0 16,0 15 0-17,7-18 0 0,-7 18 0 1,20-15 0 20,-20 15 0-21,34-10 0 0,-34 10 0 0,45-12 0 0,-45 12 0 0,47-7 0 9,-47 7 0-9,57-4 0 18,-57 4 0-17,42 0 0 2,-42 0 0-2,41 0 0-1,-41 0 0 1,26 0 0 8,-26 0 0-8,19 0 0-1,-19 0 0 0,10 0 0 24,-10 0 0-22,0 0 0 0,0 0 0 2,0 0 0-2,0 0 0-1,0 0 0 3,0 0 0 1,0 0 0 0,0 0 0 0,0 0 0 3,0 0 0-3,-39 0 0 7,39 0 0-9,-69 11 0-1,69-11 0-2,-75 8 0 0,75-8 0 0,-78 0 0 0,78 0 0 0,-70 0 0 0,70 0 0 1,-58 0 0 13,58 0 0-13,-41 0 0-1,41 0 0 0,-29 0 0 4,29 0 0-4,-10-4 0 16,10 4 0-14,0-4 0-2,0 4 0 0,0 0 0 11,0 0 0-11,0 0 0 0,0 0 0 0,0 0 0 19,0 0 0-19,25 0 0 0,-25 0 0 0,43 0 0 16,-43 0 0-16,53 37 0 0,-53-37 0 0,51 58 0 16,-51-58 0-16,55 74 0 0,-55-74 0 0,49 78 0 17,-49-78 0-16,55 81 0-1,-55-81 0 0,39 78 0 0,-39-78 0 0,37 81 0 11,-37-81 0-10,26 58 0 18,-26-58 0-18,19 48 0-1,-19-48 0 0,7 33 0 1,-7-33 0-1,3 15 0 9,-3-15 0-9,7 3 0 18,-7-3 0-18,13 0 0 0,-13 0 0 0,24-41 0 0,-24 41 0 0,33-77-252 11,-33 77 252-10,15-51-428 18,-15 51 428-19,7-45-1083 0,-7 45 1083 0</inkml:trace>
    </iact:actionData>
  </iact:action>
  <iact:action type="add" startTime="69456">
    <iact:property name="dataType"/>
    <iact:actionData xml:id="d13">
      <inkml:trace xmlns:inkml="http://www.w3.org/2003/InkML" xml:id="stk13" contextRef="#ctx0" brushRef="#br0">21195 11504 533 0,'0'0'0'2,"0"0"230"-2,0 0-230 0,0 0 144 0,0 0-144 0,0 0 120 0,0 0-120 0,0 0 59 0,0 0-59 0,0 0 49 4,0 0-49-4,0 0 58 11,0 0-58-9,-99-26 48 18,99 26-48-20,-29-7 48 0,29 7-48 0,-34-4 52 0,34 4-52 0,-32-8 58 10,32 8-58-9,-34 0 57 19,34 0-57-19,-36 0 45-1,36 0-45 0,-38 0 39 0,38 0-39 0,-39 0 31 7,39 0-31-7,-44 0 22 23,44 0-22-23,-45 5 20 0,45-5-20 0,-44 14 17 0,44-14-17 0,-37 11 16 7,37-11-16-6,-36 11 13 15,36-11-13-11,-38 16 15-1,38-16-15 1,-32 14 15-3,32-14-15 2,-29 11 20 0,29-11-20 1,-31 14 26-3,31-14-26-2,-29 15 15 14,29-15-15-14,-22 12 23 1,22-12-23 0,-26 10 13 1,26-10-13-1,-19 11 6 0,19-11-6 0,-22 8 5 4,22-8-5-5,-20 14 8 4,20-14-8-3,-22 15 12 23,22-15-12-24,-23 19 12 0,23-19-12 0,-22 21 15 0,22-21-15 0,-22 23 15 17,22-23-15-17,-22 28 14 1,22-28-14 0,-26 31 15 16,26-31-15-13,-20 29 14 1,20-29-14-2,-17 26 9-1,17-26-9 2,-19 29 10 2,19-29-10-2,-14 26 7 2,14-26-7-1,-18 33 7-1,18-33-7 0,-18 38 4 18,18-38-4-16,-15 39 4-3,15-39-4 1,-12 37 2 0,12-37-2 0,-10 40 3 0,10-40-3-3,-12 33 5 3,12-33-5-1,-10 37 2 2,10-37-2-3,-12 37 5-1,12-37-5 1,-10 38 5 1,10-38-5 3,-4 35 1-2,4-35-1-3,-8 33 2 3,8-33-2 1,-11 38 4 2,11-38-4-3,-3 36 2 2,3-36-2-1,-12 40 1-3,12-40-1-2,-3 41 0 2,3-41 0 1,-7 41 3 3,7-41-3-3,-12 40 1 1,12-40-1 1,-4 33 1 0,4-33-1 0,-6 33 1-1,6-33-1 2,-7 30 2 0,7-30-2-4,-5 30 2 3,5-30-2 2,-7 30 1-4,7-30-1 3,0 33 1-1,0-33-1 0,0 39 0-3,0-39 0 4,0 42 2-4,0-42-2 4,0 43 2-3,0-43-2 0,0 48 0 0,0-48 0 4,-4 48 7-3,4-48-7 1,-3 43 3-2,3-43-3 3,0 46 3-5,0-46-3 1,0 40 2 2,0-40-2 0,0 33 3-1,0-33-3 1,0 33 4-1,0-33-4 1,0 26 1 0,0-26-1 0,0 29 4-2,0-29-4-1,0 33 2 0,0-33-2-1,0 33 8 2,0-33-8 2,10 53 6 2,-10-53-6-2,22 50 9 2,-22-50-9 0,26 59 4-4,-26-59-4-1,26 59 0 0,-26-59 0 1,25 51 0 1,-25-51 0 2,31 44 0-1,-31-44 0 1,26 38 0 2,-26-38 0-2,29 28 0-4,-29-28 0 0,32 23 0 2,-32-23 0 2,34 22 0-2,-34-22 0 0,36 26 0-2,-36-26 0 0,48 15 0 9,-48-15 0-8,44 18 0 0,-44-18 0 0,51 8 0-1,-51-8 0 0,43 7 0 0,-43-7 0 1,46 7 0 0,-46-7 0-1,44 0 0 0,-44 0 0 4,45 4 0-2,-45-4 0 1,47 0 0-1,-47 0 0 2,52 0 0-2,-52 0 0 0,56 0 0-2,-56 0 0-1,55 0 0 1,-55 0 0-1,58 0 0 14,-58 0 0-13,56 0 0 1,-56 0 0 0,58-11 0 2,-58 11 0-3,55-15 0 7,-55 15 0-6,52-23 0 1,-52 23 0 4,48-21 0-6,-48 21 0 1,38-22 0 1,-38 22 0-3,36-18 0 10,-36 18 0-10,29-20 0 34,-29 20 0-32,25-14 0 1,-25 14 0-1,29-19 0 2,-29 19 0 0,26-21 0-2,-26 21 0-1,25-22 0 0,-25 22 0 0,28-30 0 3,-28 30 0 3,22-33 0-2,-22 33 0-4,22-41 0 0,-22 41 0-1,21-54 0 0,-21 54 0 11,18-60 0-8,-18 60 0-1,17-66 0 0,-17 66 0 0,21-74 0 3,-21 74 0-1,19-76 0-1,-19 76 0-3,17-77 0 9,-17 77 0-9,18-78 0 0,-18 78 0 2,17-70 0 6,-17 70 0-5,12-73 0-2,-12 73 0-1,12-86 0 13,-12 86 0-13,4-90 0 1,-4 90 0-1,3-93 0 17,-3 93 0-13,0-85 0-1,0 85 0-1,0-88 0 3,0 88 0-3,0-80 0-1,0 80 0 2,0-85 0 23,0 85 0-23,0-89 0 0,0 89 0 2,0-81 0 0,0 81 0-1,-13-81 0-1,13 81 0 1,-19-70 0 1,19 70 0-3,-19-62 0-1,19 62 0 0,-22-59 0 2,22 59 0 3,-26-52 0-1,26 52 0-3,-25-51 0 2,25 51 0 0,-29-48 0 2,29 48 0-2,-26-43 0 2,26 43 0-3,-29-42 0 0,29 42 0 1,-19-33 0 4,19 33 0-6,-19-22 0-1,19 22 0 0,-15-11 0 1,15 11 0-1,-15-4-8 9,15 4 8-6,-21 0-77-3,21 0 77 0,-34 0-144-1,34 0 144 0,-13 4-230 0,13-4 230 0,-16 29-411 0,16-29 411 0</inkml:trace>
    </iact:actionData>
  </iact:action>
  <iact:action type="remove" startTime="72689">
    <iact:property name="style" value="instant"/>
    <iact:actionData xml:id="d14" ref="#d13"/>
  </iact:action>
  <iact:action type="add" startTime="72735">
    <iact:property name="dataType" value="strokeEraser"/>
    <iact:actionData xml:id="d15">
      <inkml:trace xmlns:inkml="http://www.w3.org/2003/InkML" xml:id="stk14" contextRef="#ctx0" brushRef="#br1">31065 25421 472 0,'0'0'0'65,"0"0"112"-65,0 0-112 0,0 0 9 0,0 0-9 0,0 0 0 0,0 0 0 0,0 0-148 0,0 0 148 0,0 0-348 0,0 0 348 0</inkml:trace>
    </iact:actionData>
  </iact:action>
  <iact:action type="add" startTime="78730">
    <iact:property name="dataType"/>
    <iact:actionData xml:id="d16">
      <inkml:trace xmlns:inkml="http://www.w3.org/2003/InkML" xml:id="stk15" contextRef="#ctx0" brushRef="#br0">1208 16005 794 0,'0'0'0'5,"0"0"175"-5,0 0-175 0,0 0 96 0,0 0-96 0,0 0 84 0,0 0-84 0,0 0 65 0,0 0-65 0,0 0 45 0,0 0-45 1,0 0 47-1,0 0-47 0,0 0 49 0,0 0-49 0,36 0 61 24,-36 0-61-24,8 0 68 0,-8 0-68 0,7 24 51 0,-7-24-51 0,12 26 53 30,-12-26-53-25,12 33 55 2,-12-33-55-1,17 37 47-1,-17-37-47-2,14 45 38 5,-14-45-38-5,15 40 33 2,-15-40-33 0,15 41 22 1,-15-41-22-4,17 40 19 2,-17-40-19-2,14 33 21-2,-14-33-21 2,20 33 16-2,-20-33-16 0,19 18 10 1,-19-18-10-1,17 15 13 0,-17-15-13 1,28 15 12 2,-28-15-12-3,20 7 6 0,-20-7-6 0,31 11 2 9,-31-11-2-9,25 11 2 22,-25-11-2-20,29 15 7-2,-29-15-7 0,29 22 3 0,-29-22-3 0,31 11 3 4,-31-11-3-4,32 16 2 17,-32-16-2-16,33 6 0-1,-33-6 0 0,37 0 0 3,-37 0 0-3,33 3 2 9,-33-3-2-8,31 0 1 14,-31 0-1-15,32 0-1 0,-32 0 1 0,26 0 0 15,-26 0 0-14,25-3 0-1,-25 3 0 1,26-33-3 4,-26 33 3-5,25-48-3 10,-25 48 3-10,26-51 0 17,-26 51 0-17,26-48-3 0,-26 48 3 0,22-40 0 0,-22 40 0 0,15-33-1 18,-15 33 1-18,9-26 0 0,-9 26 0 0,10-7-1 13,-10 7 1-13,3-8 0 0,-3 8 0 0,0 0 0 12,0 0 0-12,0 0 0 17,0 0 0-17,0 0 1 0,0 0-1 0,0 0 1 0,0 0-1 0,0 0 6 17,0 0-6-17,0 0 3 0,0 0-3 0,4 0 4 13,-4 0-4-12,0 0 4-1,0 0-4 0,7 0 26 16,-7 0-26-16,11 8 20 0,-11-8-20 0,19 33 17 22,-19-33-17-22,22 58 3 0,-22-58-3 0,9 56 7 0,-9-56-7 0,7 58 4 15,-7-58-4-15,7 51 6 1,-7-51-6-1,3 45 1 14,-3-45-1-14,3 29 2 0,-3-29-2 0,0 16 3 15,0-16-3-15,0 6 0 0,0-6 0 1,0 0-2 8,0 0 2-9,4 0-1 17,-4 0 1-17,3 0-3 0,-3 0 3 0,16 0-8 17,-16 0 8-17,13-22-9 0,-13 22 9 0,26-35-1 0,-26 35 1 0,22-42-1 16,-22 42 1-16,22-39 0 0,-22 39 0 0,19-42 0 14,-19 42 0-14,15-40-3 0,-15 40 3 0,17-33-2 16,-17 33 2-16,14-33 0 0,-14 33 0 0,17-31-2 19,-17 31 2-19,19-21-1 0,-19 21 1 0,14-14 1 14,-14 14-1-13,22-15 0 0,-22 15 0-1,22-23 0 1,-22 23 0-1,20-10 0 16,-20 10 0-15,28-16 2-1,-28 16-2 0,25-7 1 10,-25 7-1-10,29-3 1 13,-29 3-1-12,31-7 3-1,-31 7-3 0,32 0 1 16,-32 0-1-16,38 0 3 0,-38 0-3 0,36 0 2 20,-36 0-2-20,41 0 7 0,-41 0-7 0,36 0 5 0,-36 0-5 0,41 0 5 13,-41 0-5-12,40 0 5-1,-40 0-5 0,41 0 5 16,-41 0-5-16,43-8 6 0,-43 8-6 0,44-4 4 14,-44 4-4-14,48-7 4 0,-48 7-4 0,53-8 4 15,-53 8-4-14,55-6 8-1,-55 6-8 0,54-8 4 18,-54 8-4-18,60-11 6 0,-60 11-6 0,56-4 5 20,-56 4-5-20,62 0 0 0,-62 0 0 0,51-4 0 0,-51 4 0 0,51-4 0 6,-51 4 0-6,51-2 0 24,-51 2 0-24,48-9 0 0,-48 9 0 0,48-7 0 0,-48 7 0 0,44-3 0 9,-44 3 0-8,48 0 0 14,-48 0 0-15,44-4 0 0,-44 4 0 0,55-4 0 15,-55 4 0-15,56 0 0 0,-56 0 0 0,58 0 0 15,-58 0 0-15,58 0 0 1,-58 0 0-1,53-4 0 16,-53 4 0-13,48 0 0 0,-48 0 0-2,41 0 0 0,-41 0 0 1,26 0 0-1,-26 0 0-1,17 0 0 9,-17 0 0-9,12 0 0 12,-12 0 0-12,10 0 0 0,-10 0 0 0,12 0 0 16,-12 0 0-16,19 0 0 0,-19 0 0 0,22 0 0 22,-22 0 0-22,29 0 0 0,-29 0 0 0,36 0 0 0,-36 0 0 0,37 0 0 7,-37 0 0-7,41 8 0 15,-41-8 0-14,36 7 0-1,-36-7 0 0,34 7 0 15,-34-7 0-15,29 9 0 0,-29-9 0 1,24 2 0 13,-24-2 0-14,20 4 0 0,-20-4 0 0,14 4 0 20,-14-4 0-20,15 0 0 0,-15 0 0 0,11 0 0 0,-11 0 0 0,8 0 0 12,-8 0 0-12,7 0 0 20,-7 0 0-20,7 4 0 0,-7-4 0 0,15 0 0 0,-15 0 0 0,15 0 0 15,-15 0 0-15,9 0 0 0,-9 0 0 0,14 0 0 14,-14 0 0-13,13 0 0-1,-13 0 0 0,19 0 0 14,-19 0 0-14,19-33 0 0,-19 33 0 0,20-45 0 24,-20 45 0-24,24-41 0 0,-24 41 0 0,14-36 0 0,-14 36 0 0,12-30 0 7,-12 30 0-7,17-18-97 17,-17 18 97-17,15-18-200 0,-15 18 200 0,4 0-349 13,-4 0 349-13,3 0-621 0,-3 0 621 0</inkml:trace>
    </iact:actionData>
  </iact:action>
  <iact:action type="add" startTime="81244">
    <iact:property name="dataType"/>
    <iact:actionData xml:id="d17">
      <inkml:trace xmlns:inkml="http://www.w3.org/2003/InkML" xml:id="stk16" contextRef="#ctx0" brushRef="#br0">13051 16023 377 0,'0'0'0'7,"0"0"151"-7,0 0-151 1,0 0 105-1,0 0-105 0,0 0 127 1,0 0-127-1,0 0 58 1,0 0-58 1,0 0 78 0,0 0-78-2,0 0 89 1,0 0-89-1,0 0 68 0,0 0-68 0,19 0 72 0,-19 0-72 0,0 0 73 0,0 0-73 0,0 0 66 0,0 0-66 0,0 0 46 0,0 0-46 0,0 6 50 0,0-6-50 0,0 26 32 0,0-26-32 0,-19 41 14 0,19-41-14 0,-22 41 5 0,22-41-5 0,-22 40 9 0,22-40-9 0,-27 41 2 0,27-41-2 0,-16 33 6 0,16-33-6 0,-15 33 4 0,15-33-4 0,-12 22 5 1,12-22-5-1,-4 18 13 5,4-18-13-5,0 8 32 22,0-8-32-22,0 7 33 0,0-7-33 0,0 11 37 0,0-11-37 0,0 7 22 26,0-7-22-25,0 3 18 2,0-3-18-2,18 8 20-1,-18-8-20 0,35 7 6 0,-35-7-6 1,40 9 0 14,-40-9 0-15,46 0 0 0,-46 0 0 0,49 0 1 19,-49 0-1-15,48 0 0-1,-48 0 0 2,48 0 1-5,-48 0-1 0,44 0 0 0,-44 0 0 0,38 0 0 12,-38 0 0-11,29 0 3-1,-29 0-3 0,20 0 2 16,-20 0-2-16,17 0 1 0,-17 0-1 0,10 0 3 23,-10 0-3-23,2 0 1 0,-2 0-1 1,0 0 1 4,0 0-1-4,0 0 2-1,0 0-2 0,0 0 2 5,0 0-2-5,0 6 14 11,0-6-14-11,0 18 9 17,0-18-9-16,0 30 16 0,0-30-16-1,-8 44 0 0,8-44 0 0,-31 55 0 18,31-55 0-18,-29 51 0 1,29-51 0-1,-36 63 0 10,36-63 0-7,-34 52 0-1,34-52 0-1,-29 48 1 12,29-48-1-10,-26 41 0 0,26-41 0-1,-13 17 0-2,13-17 0 0,-7 16 0 18,7-16 0-13,-2 7 1-2,2-7-1 2,0 0 0-3,0 0 0 0,0 0-2-1,0 0 2 1,0 0-17-2,0 0 17 0,2 0-16 6,-2 0 16-6,42-38 0 7,-42 38 0-7,48-50 0 14,-48 50 0-14,51-60 2 0,-51 60-2 0,52-72 2 30,-52 72-2-28,51-75 2 2,-51 75-2 3,54-72 0-4,-54 72 0 1,53-67 3 5,-53 67-3-2,46-48 4 1,-46 48-4-3,50-44 13 3,-50 44-13-5,48-38 11 1,-48 38-11 0,44-33 17 3,-44 33-17-4,48-25 24 2,-48 25-24 4,44-18 18-4,-44 18-18-1,48-15 22-2,-48 15-22 1,48-7 22 0,-48 7-22 2,51-12 28-4,-51 12-28 1,60-4 30 5,-60 4-30-1,64-2 20-3,-64 2-20 4,70 0 22-3,-70 0-22-2,72 0 17-1,-72 0-17 5,72 0 16-2,-72 0-16 0,70 0 15-1,-70 0-15-3,63 0 16 1,-63 0-16-1,63 0 17 14,-63 0-17-12,58 0 14 0,-58 0-14-1,60 0 13 0,-60 0-13 0,58 6 8 1,-58-6-8 1,66 4 7-2,-66-4-7 0,63 0 6 0,-63 0-6 1,70 0 6-1,-70 0-6 0,74 0 5 1,-74 0-5-1,70 0 4 0,-70 0-4 1,73 0 3-1,-73 0-3 0,73 0 4 0,-73 0-4 1,67-10 3 5,-67 10-3-7,70-8 5 0,-70 8-5 1,65-15 7 3,-65 15-7-4,65-4 0 18,-65 4 0-17,64 0 0-1,-64 0 0 0,57 0 0 15,-57 0 0-15,61 0 0 1,-61 0 0-1,55 0 0 12,-55 0 0-12,60 0 0 0,-60 0 0 0,54 0 0 15,-54 0 0-15,55 0 0 0,-55 0 0 0,63 0 0 18,-63 0 0-18,56 0 0 1,-56 0 0-1,68 12 0 13,-68-12 0-13,64 10 0 0,-64-10 0 0,63 11 0 18,-63-11 0-18,61 12 0 0,-61-12 0 0,67 0 0 18,-67 0 0-18,61 0 0 0,-61 0 0 0,67 7 0 1,-67-7 0-1,56 3 0 10,-56-3 0-10,51 7 0 21,-51-7 0-21,51 16 0 0,-51-16 0 0,55 7 0 0,-55-7 0 0,56 10 0 8,-56-10 0-7,51 15 0 17,-51-15 0-18,52 16 0 0,-52-16 0 0,44 7 0 0,-44-7 0 0,37 10 0 15,-37-10 0-15,29 16 0 0,-29-16 0 0,26 7 0 14,-26-7 0-14,22 10 0 1,-22-10 0-1,19 8 0 16,-19-8 0-16,26 15 0 0,-26-15 0 0,22 8 0 16,-22-8 0-16,22 18 0 0,-22-18 0 0,24 7 0 14,-24-7 0-13,19 8 0-1,-19-8 0 0,17 10 0 17,-17-10 0-17,17 9 0 0,-17-9 0 0,3 0 0 12,-3 0 0-12,7 6 0 0,-7-6 0 0,0 0 0 22,0 0 0-22,9 0 0 1,-9 0 0-1,3 0 0 0,-3 0 0 0,3 0 0 10,-3 0 0-10,7 0 0 14,-7 0 0-13,7 0 0-1,-7 0 0 0,12 0 0 21,-12 0 0-21,15 0 0 0,-15 0 0 0,16 0 0 0,-16 0 0 0,20 0 0 13,-20 0 0-13,16 0 0 0,-16 0 0 0,18 0 0 16,-18 0 0-16,22-18 0 0,-22 18 0 0,26-30 0 18,-26 30 0-18,26-33 0 0,-26 33 0 0,25-25 0 12,-25 25 0-12,14-23 0 0,-14 23 0 0,10-10 0 22,-10 10 0-22,0 0 0 0,0 0 0 0,0 0 0 0,0 0 0 0,0 0 0 8,0 0 0-7,0 0-69 12,0 0 69-13,0 0-181 0,0 0 181 0,0 0-267 17,0 0 267-17,0 0-405 0,0 0 405 0</inkml:trace>
    </iact:actionData>
  </iact:action>
  <iact:action type="remove" startTime="85224">
    <iact:property name="style" value="instant"/>
    <iact:actionData xml:id="d18" ref="#d17"/>
  </iact:action>
  <iact:action type="add" startTime="85289">
    <iact:property name="dataType" value="strokeEraser"/>
    <iact:actionData xml:id="d19">
      <inkml:trace xmlns:inkml="http://www.w3.org/2003/InkML" xml:id="stk17" contextRef="#ctx0" brushRef="#br1">24223 28397 418 0,'0'0'0'96,"0"0"221"-85,0 0-221-2,0 0 143-8,0 0-143-1,0 0 129 1,0 0-129-1,0 0 66 0,0 0-66 1,0 0 20 1,0 0-20 4,0 0 9 1,0 0-9-7,0 0 0 2,0 0 0 2,-4-7-38 6,4 7 38-9,0 0-111 6,0 0 111-2,0 0-179 0,0 0 179 2,0 7-271 0,0-7 271-6</inkml:trace>
    </iact:actionData>
  </iact:action>
  <iact:action type="add" startTime="87377">
    <iact:property name="dataType"/>
    <iact:actionData xml:id="d20">
      <inkml:trace xmlns:inkml="http://www.w3.org/2003/InkML" xml:id="stk18" contextRef="#ctx0" brushRef="#br0">13843 15875 495 0,'0'0'0'1,"0"0"185"17,0 0-185-18,0 0 170 1,0 0-170 1,0 0 131-2,0 0-131 0,0 0 60 8,0 0-60-8,0 0 63 21,0 0-63-20,0 0 45-1,0 0-45 0,0 0 40 0,0 0-40 0,17 0 14 10,-17 0-14-10,0 0 9 19,0 0-9-19,0 0 20 0,0 0-20 0,0 0 19 0,0 0-19 0,0 7 16 14,0-7-16-14,0 9 20 0,0-9-20 0,0 6 14 20,0-6-14-20,0 18 18 1,0-18-18-1,-10 26 10 12,10-26-10-12,-22 31 5 0,22-31-5 0,-33 35 7 21,33-35-7-21,-34 37 2 0,34-37-2 0,-32 37 5 0,32-37-5 0,-41 37 0 14,41-37 0-14,-34 40 3 0,34-40-3 1,-36 45 5 17,36-45-5-18,-33 40 0 0,33-40 0 0,-37 41 6 5,37-41-6-5,-33 43 4 18,33-43-4-18,-32 38 7 0,32-38-7 0,-31 36 5 16,31-36-5-16,-22 33 3 0,22-33-3 1,-22 31 4 2,22-31-4-2,-14 17 3 12,14-17-3-13,-12 16 4 0,12-16-4 0,-7 6 7 17,7-6-7-17,0 3 10 0,0-3-10 0,0 6 16 13,0-6-16-11,0 6 27-1,0-6-27-1,0 12 24 15,0-12-24-15,0 6 8 0,0-6-8 0,7 11 12 13,-7-11-12-12,26 16 8-1,-26-16-8 0,31 6 2 16,-31-6-2-15,30 9 1 0,-30-9-1-1,31 2 1 13,-31-2-1-12,26 4 0-1,-26-4 0 0,27 3 1 7,-27-3-1-7,25 8 0 6,-25-8 0-5,18 0 1 17,-18 0-1-16,22 7 1-2,-22-7-1 0,15 0 0 0,-15 0 0 0,10 0 0 11,-10 0 0-11,4 0 0 18,-4 0 0-18,0 0-1 0,0 0 1 0,0 0 0 0,0 0 0 0,0 9 0 13,0-9 0-13,0 0 2 4,0 0-2-4,0 2 0 16,0-2 0-16,0 15 4 0,0-15-4 0,0 22 0 8,0-22 0-8,-4 27 0 7,4-27 0-7,-29 25 1 10,29-25-1-10,-36 25 0 1,36-25 0-1,-47 23-2 15,47-23 2-15,-57 22 0 0,57-22 0 0,-61 26-3 17,61-26 3-17,-67 33 0 0,67-33 0 0,-63 26-1 15,63-26 1-15,-58 33 0 0,58-33 0 0,-48 25-3 17,48-25 3-17,-34 25 0 0,34-25 0 0,-22 23 3 15,22-23-3-15,-13 15 2 0,13-15-2 0,-9 18 0 19,9-18 0-19,-7 15 4 0,7-15-4 0,-3 18 4 0,3-18-4 0,0 15 1 15,0-15-1-15,0 11 3 0,0-11-3 0,0 4 2 15,0-4-2-15,0 0 2 0,0 0-2 0,0 0 1 17,0 0-1-17,0 0 17 0,0 0-17 0,0 0 6 21,0 0-6-21,29 0 1 0,-29 0-1 0,44 0 1 0,-44 0-1 0,55 0 0 24,-55 0 0-24,59-7 0 0,-59 7 0 0,62-23 2 0,-62 23-2 0,63-33 1 14,-63 33-1-14,67-41 11 0,-67 41-11 0,54-32 22 16,-54 32-22-16,56-26 24 0,-56 26-24 0,43-33 34 14,-43 33-34-14,41-23 30 0,-41 23-30 0,41-17 19 15,-41 17-19-14,36-26 17-1,-36 26-17 0,41-23 11 18,-41 23-11-17,48-17 5-1,-48 17-5 1,46-31 4-1,-46 31-4 1,58-29 2 10,-58 29-2-11,54-21 0 19,-54 21 0-19,51-27 2 0,-51 27-2 0,48-22 1 0,-48 22-1 0,38-17 1 11,-38 17-1-11,32-16 3 14,-32 16-3-14,29-15 6 0,-29 15-6 0,31-11 10 20,-31 11-10-20,29-24 0 1,-29 24 0-1,29-31 4 0,-29 31-4 0,26-26 3 13,-26 26-3-13,25-18 3 0,-25 18-3 0,22-15 2 16,-22 15-2-16,19-15 4 0,-19 15-4 0,19-3 9 21,-19 3-9-21,19-4 11 0,-19 4-11 0,20-2 9 0,-20 2-9 0,31-9 14 11,-31 9-14-11,29 0 11 14,-29 0-11-14,36-7 8 0,-36 7-8 0,37-8 11 21,-37 8-11-21,33-3 17 0,-33 3-17 0,37-4 13 0,-37 4-13 0,36-3 13 8,-36 3-13-8,34 0 12 17,-34 0-12-17,38 0 7 0,-38 0-7 0,39 0 14 14,-39 0-14-14,41 0 10 0,-41 0-10 0,44 0 7 19,-44 0-7-19,45 0 7 0,-45 0-7 0,51 0 3 18,-51 0-3-18,49 0 5 0,-49 0-5 0,57 0 6 0,-57 0-6 0,56 0 8 15,-56 0-8-15,58 0 9 0,-58 0-9 0,49 0 10 14,-49 0-10-14,62 0 9 0,-62 0-9 0,51-8 9 15,-51 8-9-15,58 0 5 0,-58 0-5 0,60-6 4 15,-60 6-4-14,59-9 2-1,-59 9-2 0,62-7 0 15,-62 7 0-14,60-3 3-1,-60 3-3 0,58-8 3 13,-58 8-3-13,59 0 4 1,-59 0-4-1,58 0 4 15,-58 0-4-15,60 0 6 0,-60 0-6 0,61 0 8 15,-61 0-8-15,67 0 0 0,-67 0 0 1,60 0 0 14,-60 0 0-15,61 0 0 0,-61 0 0 0,56-7 0 21,-56 7 0-21,57-8 0 0,-57 8 0 0,61 0 0 1,-61 0 0-1,58 0 0 14,-58 0 0-14,63 0 0 0,-63 0 0 0,55 0 0 15,-55 0 0-15,55 0 0 0,-55 0 0 0,56 0 0 15,-56 0 0-15,54 0 0 0,-54 0 0 0,60 0 0 11,-60 0 0-11,55 15 0 20,-55-15 0-20,54 8 0 0,-54-8 0 0,60 10 0 0,-60-10 0 0,62 9 0 18,-62-9 0-18,63 14 0 0,-63-14 0 0,63 3 0 13,-63-3 0-13,58 4 0 0,-58-4 0 0,51 7 0 14,-51-7 0-14,48 4 0 0,-48-4 0 0,39 7 0 13,-39-7 0-13,43 9 0 0,-43-9 0 0,39 0 0 18,-39 0 0-18,37 2 0 0,-37-2 0 0,29 0 0 17,-29 0 0-17,26 0 0 0,-26 0 0 0,19 4 0 18,-19-4 0-18,13 0 0 1,-13 0 0-1,12 0 0 0,-12 0 0 0,12 0 0 9,-12 0 0-9,7 0 0 19,-7 0 0-18,7 0 0-1,-7 0 0 0,3 0 0 0,-3 0 0 0,6 0 0 16,-6 0 0-15,3 0 0-1,-3 0 0 0,3 0 0 14,-3 0 0-13,0 0 0-1,0 0 0 0,4 0 0 16,-4 0 0-16,0 0 0 0,0 0 0 0,3 0 0 13,-3 0 0-13,4 0 0 0,-4 0 0 0,5 0 0 14,-5 0 0-13,7 0 0-1,-7 0 0 0,13 0 0 16,-13 0 0-16,10-30 0 0,-10 30 0 0,21-48 0 16,-21 48 0-16,22-59 0 0,-22 59 0 0,14-58 0 15,-14 58 0-15,19-58 0 0,-19 58 0 0,10-48 0 20,-10 48 0-20,15-52 0 0,-15 52 0 0,12-45 0 0,-12 45 0 0,9-40-54 11,-9 40 54-11,5-37-138 4,-5 37 138-4,0-33-214 11,0 33 214-11,0 0-309 21,0 0 309-21,0 0-544 0,0 0 544 1</inkml:trace>
    </iact:actionData>
  </iact:action>
  <iact:action type="remove" startTime="90406">
    <iact:property name="style" value="instant"/>
    <iact:actionData xml:id="d21" ref="#d20"/>
  </iact:action>
  <iact:action type="add" startTime="90529">
    <iact:property name="dataType" value="strokeEraser"/>
    <iact:actionData xml:id="d22">
      <inkml:trace xmlns:inkml="http://www.w3.org/2003/InkML" xml:id="stk19" contextRef="#ctx0" brushRef="#br1">24958 28529 406 0,'0'0'0'148,"0"0"502"-148,0 0-502 0,0 0 136 0,0 0-136 0,0 0 113 0,0 0-113 0,0 0 35 0,0 0-35 0,0 0 0 0,0 0 0 0,0 0 0 0,0 0 0 0,0 0-46 0,0 0 46 0,33 0-147 0,-33 0 147 0,0 0-444 0,0 0 444 0</inkml:trace>
    </iact:actionData>
  </iact:action>
  <iact:action type="add" startTime="92765">
    <iact:property name="dataType"/>
    <iact:actionData xml:id="d23">
      <inkml:trace xmlns:inkml="http://www.w3.org/2003/InkML" xml:id="stk20" contextRef="#ctx0" brushRef="#br0">13879 15777 477 0,'0'0'0'6,"0"0"195"-6,0 0-195 1,0 0 151 1,0 0-151-1,0 0 97 1,0 0-97-1,0 0 60 0,0 0-60-1,0 0 66 0,0 0-66 1,0 0 39 4,0 0-39-1,0 0 55 3,0 0-55-1,12 153 34 4,-12-153-34-4,0 27 49-2,0-27-49 0,0 24 43 5,0-24-43-5,0 24 38-3,0-24-38 0,0 24 29 5,0-24-29-4,7 23 38 2,-7-23-38-3,5 29 22 0,-5-29-22-1,13 23 37 0,-13-23-37 0,11 17 25 0,-11-17-25 0,15 16 12 0,-15-16-12 0,15 10 18 6,-15-10-18 1,17 11 33-5,-17-11-33 1,21 12 11 3,-21-12-11 0,24 7 3-5,-24-7-3 0,25 8 3 0,-25-8-3 0,22 2 0 2,-22-2 0 1,21 0 1 2,-21 0-1-4,20 0 2 2,-20 0-2 1,16 0 0-1,-16 0 0-1,10 0 1-2,-10 0-1 3,15 5-3 0,-15-5 3 1,11 3 2-3,-11-3-2-2,12 8-2 0,-12-8 2 0,1 0 2 16,-1 0-2-14,0 0 0 2,0 0 0-3,0 7 2 0,0-7-2 1,0 0 2 4,0 0-2-5,0 8 1-1,0-8-1 0,5 0 0 25,-5 0 0-25,2 0 1 0,-2 0-1 0,5 2 3 0,-5-2-3 0,4 0 1 8,-4 0-1-8,0 0 0 16,0 0 0-16,0 0 1 0,0 0-1 0,8 0 2 17,-8 0-2-17,0 0 0 1,0 0 0-1,4 0-1 17,-4 0 1-17,0 0 0 0,0 0 0 0,0 0 0 0,0 0 0 0,0 0-1 16,0 0 1-16,3 0-1 0,-3 0 1 0,5 0-2 15,-5 0 2-14,10 0 0-1,-10 0 0 1,7 0 0 14,-7 0 0-15,10 0 0 0,-10 0 0 0,5 0-1 14,-5 0 1-12,0 0 0-2,0 0 0 0,0 0 1 18,0 0-1-18,0 0 0 0,0 0 0 0,0 0 0 0,0 0 0 0,0 0 0 8,0 0 0-7,0 0 2 15,0 0-2-15,0 0 1-1,0 0-1 0,0 0 5 14,0 0-5-12,0 5 4-1,0-5-4 1,0 10 5 7,0-10-5-9,0 23 4 1,0-23-4-1,0 26 1 15,0-26-1-15,-25 40 0 1,25-40 0-1,-27 33 0 19,27-33 0-18,-33 33 0 1,33-33 0-1,-29 33 0-1,29-33 0 0,-29 33 0 8,29-33 0-8,-27 30 0 19,27-30 0-19,-21 27 2 0,21-27-2 0,-22 24 2 0,22-24-2 0,-22 18-2 16,22-18 2-16,-31 24 2 0,31-24-2 0,-25 17 0 15,25-17 0-15,-29 16 0 0,29-16 0 0,-26 17-1 18,26-17 1-18,-27 22-1 0,27-22 1 0,-27 11 0 12,27-11 0-12,-35 22 1 0,35-22-1 2,-30 27 0 12,30-27 0-12,-28 17 1-2,28-17-1 0,-25 23 0 3,25-23 0-3,-26 22 0 8,26-22 0-8,-22 19 2 18,22-19-2-18,-22 25 0 0,22-25 0 0,-22 23 1 14,22-23-1-14,-23 25 0 0,23-25 0 0,-18 26 0 17,18-26 0-17,-23 22 0 0,23-22 0 0,-25 26-1 19,25-26 1-19,-22 17 2 0,22-17-2 0,-19 23-1 1,19-23 1-1,-10 10 3 14,10-10-3-14,-14 8 2 0,14-8-2 0,-2 0 1 15,2 0-1-14,-5 0-1-1,5 0 1 0,0 0 1 9,0 0-1-8,0 0 0 17,0 0 0-18,0 0 1 0,0 0-1 0,0 0 1 0,0 0-1 0,0 8 1 16,0-8-1-16,0 0 1 0,0 0-1 0,0 0 1 15,0 0-1-15,0 0 3 0,0 0-3 0,0 0 2 16,0 0-2-16,0 0 7 0,0 0-7 0,0 0 11 16,0 0-11-16,0 0 2 0,0 0-2 0,5 0 2 17,-5 0-2-17,23 0 4 0,-23 0-4 1,29-8 0 0,-29 8 0 8,29-11 3-9,-29 11-3 0,30-14 20 19,-30 14-20-19,29-8 36 0,-29 8-36 0,29-18 37 0,-29 18-37 1,31-7 24 11,-31 7-24-11,29-15 12 3,-29 15-12-4,29-16 13 10,-29 16-13-9,22-10 8 0,-22 10-8-1,26-15 12 18,-26 15-12-18,25-10 11 0,-25 10-11 0,31-15 9 16,-31 15-9-16,29-18 9 0,-29 18-9 0,33-15 8 16,-33 15-8-15,29-19 16-1,-29 19-16 0,30-14 16 11,-30 14-16-11,26-8 8 0,-26 8-8 0,22-15 11 17,-22 15-11-17,17-8 5 0,-17 8-5 0,19-10 1 13,-19 10-1-13,19-19 0 0,-19 19 0 0,18-6 4 23,-18 6-4-22,19-23 3-1,-19 23-3 0,22-10 2 0,-22 10-2 0,17-9 5 15,-17 9-5-15,23-6 4 0,-23 6-4 0,18-16 4 10,-18 16-4-10,23-11 3 15,-23 11-3-14,25-15 7-1,-25 15-7 1,26-15 8 1,-26 15-8-1,29-9 5 8,-29 9-5-8,34-16 4 18,-34 16-4-19,29-15 9 0,-29 15-9 0,37-11 7 0,-37 11-7 0,29-18 7 12,-29 18-7-12,33-15 6 18,-33 15-6-17,29-15 5-1,-29 15-5 0,27-18 4 0,-27 18-4 0,26-15 2 17,-26 15-2-17,25-15 2 0,-25 15-2 0,26-9 4 13,-26 9-4-12,29-16 6-1,-29 16-6 0,32-11 7 20,-32 11-7-18,38-6 8-1,-38 6-8 0,44-9 7-1,-44 9-7 0,48-11 5 7,-48 11-5-7,48-7 6 12,-48 7-6-12,48-7 6 0,-48 7-6 0,49-8 4 19,-49 8-4-19,50-6 9 0,-50 6-9 0,47-9 10 3,-47 9-10 8,48 0 8-11,-48 0-8 0,51 0 0 4,-51 0 0-4,53 0 0 17,-53 0 0-17,56 0 0 0,-56 0 0 0,62 0 0 15,-62 0 0-15,61 0 0 0,-61 0 0 1,62 0 0 13,-62 0 0-13,68 0 0 0,-68 0 0-1,65 0 0 11,-65 0 0-11,63 0 0 1,-63 0 0 21,63 0 0-22,-63 0 0 0,53 0 0 0,-53 0 0 0,53 0 0 0,-53 0 0 0,56 0 0 8,-56 0 0-8,55 0 0 13,-55 0 0-12,49 0 0-1,-49 0 0 0,57 0 0 16,-57 0 0-16,56 0 0 0,-56 0 0 0,55 0 0 17,-55 0 0-17,51 0 0 0,-51 0 0 0,48 0 0 14,-48 0 0-13,44 0 0-1,-44 0 0 0,44 0 0 15,-44 0 0-15,43 0 0 0,-43 0 0 0,53 0 0 17,-53 0 0-17,48 0 0 2,-48 0 0-1,47 0 0-1,-47 0 0 0,45 0 0 11,-45 0 0-11,37 0 0 19,-37 0 0-18,33-3 0-1,-33 3 0 0,32-4 0 0,-32 4 0 0,31 0 0 14,-31 0 0-14,25-8 0 0,-25 8 0 0,26 0 0 15,-26 0 0-14,26-3 0-1,-26 3 0 0,29 0 0 12,-29 0 0-12,37 0 0 5,-37 0 0-5,33 0 0 11,-33 0 0-11,40-7 0 1,-40 7 0-1,41 0 0 16,-41 0 0-16,33-8 0 0,-33 8 0 0,31 0 0 17,-31 0 0-17,35-3 0 0,-35 3 0 0,26-5 0 15,-26 5 0-15,29 0 0 0,-29 0 0 0,29-2 0 3,-29 2 0-3,29 0 0 10,-29 0 0-10,34-5 0 20,-34 5 0-20,29-3 0 0,-29 3 0 0,26 0 0 0,-26 0 0 10,37 0 0-9,-37 0 0-1,29 0 0 20,-29 0 0-20,26 0 0 0,-26 0 0 0,29 0 0 0,-29 0 0 1,22 0 0 15,-22 0 0-15,17-7 0-1,-17 7 0 0,24 0 0 8,-24 0 0-8,15-11 0 20,-15 11 0-20,17-5 0 0,-17 5 0 0,16-3 0 0,-16 3 0 0,12 0 0 24,-12 0 0-24,8-4 0 0,-8 4 0 0,14 0 0 0,-14 0 0 0,14-3 0 5,-14 3 0-5,15 0 0 15,-15 0 0-15,14 0 0 0,-14 0 0 0,15 0 0 16,-15 0 0-16,14-7 0 0,-14 7 0 0,13-8 0 14,-13 8 0-14,21-23 0 0,-21 23 0 0,19-21 0 22,-19 21 0-21,18-22 0-1,-18 22 0 0,17-40 0 0,-17 40 0 0,16-45 0 18,-16 45 0-18,7-44 0 0,-7 44 0 0,11-43 0 7,-11 43 0-7,11-48 0 16,-11 48 0-16,8-42 0 0,-8 42 0 0,7-24 0 16,-7 24 0-16,0-16 0 0,0 16 0 0,0 0 0 17,0 0 0-17,0 0 0 0,0 0 0 0,0 0 0 0,0 0 0 0,0 7-21 16,0-7 21-16,0 51-124 0,0-51 124 0,0 34-296 16,0-34 296-16,-7 40-381 0,7-40 381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2T01:11:15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83">
    <iact:property name="dataType"/>
    <iact:actionData xml:id="d0">
      <inkml:trace xmlns:inkml="http://www.w3.org/2003/InkML" xml:id="stk0" contextRef="#ctx0" brushRef="#br0">2547 5886 720 0,'0'0'0'20,"0"0"198"-16,0 0-198 2,0 0 112 0,0 0-112-5,0 0 97 0,0 0-97 0,0 0 81 0,0 0-81 1,0 0 65-1,0 0-65 2,0 0 72 3,0 0-72-2,0 0 88 2,0 0-88 1,0 0 77-2,0 0-77 1,22-18 63 1,-22 18-63-3,0 0 78-1,0 0-78-1,0 33 54 1,0-33-54 1,0 51 21-2,0-51-21 3,0 51 33-2,0-51-33-1,0 59 32 2,0-59-32-3,0 55 23 0,0-55-23 0,0 51 14 0,0-51-14-1,0 48 11 0,0-48-11 0,-5 41 16 0,5-41-16 0,0 31 15 0,0-31-15 0,0 20 10 0,0-20-10 0,0 15 9 0,0-15-9 0,0 4 8 0,0-4-8 0,0 0 10 0,0 0-10 0,0 0 6 1,0 0-6-1,0 0 1 0,0 0-1 0,0 0 12 0,0 0-12 0,0 0 11 0,0 0-11 0,0 0 8 0,0 0-8 0,0 0 13 0,0 0-13 1,0 0 18 0,0 0-18-1,16 0 13 1,-16 0-13 3,41 0 13-2,-41 0-13-1,58 0 1 5,-58 0-1-5,56 0 3 13,-56 0-3-14,61 0 4 0,-61 0-4 0,57 0 7 72,-57 0-7-72,54 0 10 0,-54 0-10 0,58 0 16 1,-58 0-16-1,53 0 4 0,-53 0-4 0,58 0 0 0,-58 0 0 0,53-4 0 0,-53 4 0 0,61-7 0 0,-61 7 0 0,64-10 0 0,-64 10 0 0,64-12 0 0,-64 12 0 0,74-11 0 0,-74 11 0 0,70-14 0 10,-70 14 0-9,73-20 0 0,-73 20 0 1,75-18 0 74,-75 18 0-76,70-22 0 0,-70 22 0 0,74-18 0 0,-74 18 0 0,69-17 0 0,-69 17 0 0,81-24 0 0,-81 24 0 0,80-15 0 0,-80 15 0 0,75-18 0 0,-75 18 0 0,72-18 0 0,-72 18 0 0,68-11 0 0,-68 11 0 1,58-11 0-1,-58 11 0 0,54-4 0 4,-54 4 0 75,53-4 0-79,-53 4 0 0,52-3 0 0,-52 3 0 0,51 0 0 0,-51 0 0 0,51 0 0 0,-51 0 0 0,53 0 0 0,-53 0 0 0,58 0 0 0,-58 0 0 0,58 0 0 0,-58 0 0 0,51 0 0 1,-51 0 0-1,53 0 0 0,-53 0 0 0,48 0 0 0,-48 0 0 0,51 0 0 6,-51 0 0-6,51 0 0 88,-51 0 0-87,48 0 0-1,-48 0 0 0,51 0 0 0,-51 0 0 0,50 0 0 0,-50 0 0 0,56 0 0 0,-56 0 0 0,56 0 0 0,-56 0 0 0,60 0 0 0,-60 0 0 0,58 0 0 0,-58 0 0 0,55 0 0 0,-55 0 0 0,56 0 0 0,-56 0 0 0,54 0 0 0,-54 0 0 0,52 0 0 0,-52 0 0 0,49 0 0 93,-49 0 0-93,46 3 0 0,-46-3 0 0,39 4 0 0,-39-4 0 0,35 0 0 0,-35 0 0 0,37 4 0 0,-37-4 0 0,41 0 0 0,-41 0 0 0,44 0 0 0,-44 0 0 0,48 0 0 0,-48 0 0 0,48 0 0 0,-48 0 0 0,43 0 0 0,-43 0 0 0,39 0 0 0,-39 0 0 0,39 0 0 0,-39 0 0 0,36 0 0 4,-36 0 0-4,37 0 0 5,-37 0 0-5,33 0 0 86,-33 0 0-85,37 0 0-1,-37 0 0 0,33 0 0 0,-33 0 0 0,29 0 0 0,-29 0 0 0,25 0 0 0,-25 0 0 0,23 0 0 1,-23 0 0-1,18 0 0 1,-18 0 0 0,12 0 0-1,-12 0 0 0,11 0 0 0,-11 0 0 0,6 0 0 0,-6 0 0 0,12 0 0 0,-12 0 0 0,16 0 0 1,-16 0 0-1,13 0 0 85,-13 0 0-85,17 0 0 0,-17 0 0 0,17 0 0 0,-17 0 0 0,14 0 0 0,-14 0 0 0,9 0 0 0,-9 0 0 0,6 0 0 0,-6 0 0 0,4 0 0 0,-4 0 0 0,3 0 0 0,-3 0 0 0,0 0 0 0,0 0 0 0,0 0 0 0,0 0 0 0,0 0 0 0,0 0 0 0,0 0 0 6,0 0 0-6,0 0 0 88,0 0 0-88,0 0 0 0,0 0 0 0,0 0 0 0,0 0 0 0,0 0 0 0,0 0 0 0,0 0 0 0,0 0 0 0,0 0 0 1,0 0 0-1,0 0 0 0,0 0 0 0,0 0 0 0,0 0 0 0,0 0 0 0,0 0 0 0,0-29 0 0,0 29 0 0,0-52 0 0,0 52 0 0,0-69 0 0,0 69 0 1,0-81 0 5,0 81 0-6,-7-71 0 85,7 71 0-85,-6-59 0 0,6 59 0 0,-9-44 0 0,9 44 0 0,-7-30 0 0,7 30 0 0,0-14 0 0,0 14 0 0,0-8 0 0,0 8 0 0,-3 0 0 0,3 0 0 0,0 0 0 0,0 0 0 0,0 0-151 0,0 0 151 0,0 37-229 1,0-37 229-1,0 29-383 0,0-29 383 0,0 34-945 7,0-34 945-7</inkml:trace>
    </iact:actionData>
  </iact:action>
  <iact:action type="add" startTime="7744">
    <iact:property name="dataType"/>
    <iact:actionData xml:id="d1">
      <inkml:trace xmlns:inkml="http://www.w3.org/2003/InkML" xml:id="stk1" contextRef="#ctx0" brushRef="#br0">4477 6221 485 0,'0'0'0'8,"0"0"244"-8,0 0-244 3,0 0 175-3,0 0-175 0,0 0 159 0,0 0-159 1,0 0 121 3,0 0-121-3,0 0 95 2,0 0-95 2,0 0 88-1,0 0-88 1,0 0 85-1,0 0-85 0,92-5 77 0,-92 5-77 0,38 30 63 1,-38-30-63-2,41 44 74-1,-41-44-74 0,51 55 62 5,-51-55-62-7,49 75 63 0,-49-75-63 0,60 81 57 0,-60-81-57 0,56 88 42 0,-56-88-42 0,58 92 37 0,-58-92-37 0,57 95 28 0,-57-95-28 5,54 95 27-4,-54-95-27 2,55 100 28 8,-55-100-28-11,48 99 21 4,-48-99-21-2,46 100 16 4,-46-100-16-1,39 88 0 1,-39-88 0-2,32 81 0-1,-32-81 0 1,26 70 0-1,-26-70 0-2,19 60 0 1,-19-60 0-1,19 54 0 3,-19-54 0 0,13 51 0 0,-13-51 0-1,16 52 0 0,-16-52 0 3,11 44 0 0,-11-44 0-2,7 45 0-1,-7-45 0 1,7 33 0-1,-7-33 0 1,0 25 0-2,0-25 0 4,0 19 0-1,0-19 0 0,4 11 0-1,-4-11 0 1,0 3 0-2,0-3 0 2,0 12 0-2,0-12 0 2,0 7 0 0,0-7 0-2,0 6 0 1,0-6 0-1,0 8 0 1,0-8 0-2,0 4 0-1,0-4 0 1,0 0 0 0,0 0 0 0,5 0 0-1,-5 0 0 1,0 0 0 1,0 0 0-1,0 0 0 2,0 0 0-3,0 0 0 1,0 0 0-1,0 0 0 2,0 0 0 1,0 0 0-1,0 0 0-2,0 15 0 1,0-15 0-2,3 26 0 2,-3-26 0 0,3 33 0-1,-3-33 0 2,4 36 0 0,-4-36 0-1,3 30 0 0,-3-30 0-1,2 15 0 0,-2-15 0 1,0 12 0 1,0-12 0 0,0 2 0 1,0-2 0-1,0 0 0-2,0 0 0 4,0 0 0-2,0 0 0-1,0 0 0 2,0 0 0-1,0 0 0 0,0 0 0-1,0 0 0 3,0 0 0-2,0 0 0 1,0 0 0-2,0 0 0 2,0 0 0-1,-2 0 0-1,2 0 0 2,-41-33 0-4,41 33 0 1,-51-44 0 11,51 44 0-9,-51-44 0-2,51 44 0 1,-48-40 0 13,48 40 0-13,-48-41 0 2,48 41 0 0,-41-33 0-1,41 33 0 0,-39-33 0-2,39 33 0 0,-37-29 0 0,37 29 0 0,-29-18 0 0,29 18 0 4,-23-15 0 2,23 15 0-7,-17-12 0 0,17 12 0 16,-6-4 0-16,6 4 0 1,-2 0 0 0,2 0 0 2,0 0 0 1,0 0 0 1,0-3 0 5,0 3 0-9,0 0 0 1,0 0 0-1,0 0 0-1,0 0 0 1,0 0 0 68,0 0 0-69,0 0 0 0,0 0 0 0,0 0 0 0,0 0 0 0,0 0 0 0,0 0 0 0,25 29 0 0,-25-29 0 0,33 44 0 0,-33-44 0 0,36 37 0 0,-36-37 0 0,34 40 0 1,-34-40 0-1,34 38 0 0,-34-38 0 0,36 40 0 6,-36-40 0-6,41 40 0 86,-41-40 0-86,32 37 0 0,-32-37 0 0,34 33 0 1,-34-33 0-1,26 22 0 0,-26-22 0 0,14 15 0 0,-14-15 0 0,12 7 0 0,-12-7 0 0,0 0 0 0,0 0 0 0,13 0 0 0,-13 0 0 0,27 0 0 0,-27 0 0 0,36 0 0 0,-36 0 0 0,48-33 0 0,-48 33 0 0,51-40 0 0,-51 40 0 0,45-52 0 94,-45 52 0-94,47-62 0 0,-47 62 0 0,41-70 0 0,-41 70 0 0,40-73 0 0,-40 73 0 0,34-70 0 0,-34 70 0 0,25-56 0 0,-25 56 0 0,22-39 0 0,-22 39 0 0,11-27 0 0,-11 27 0 0,7-15 0 0,-7 15 0 1,5-6 0-1,-5 6 0 0,0 0 0 0,0 0 0 0,0 0 0 0,0 0 0 0,0 0 0 95,0 0 0-95,0 0 0 0,0 0 0 0,15 2-174 1,-15-2 174-1,3 19-372 0,-3-19 372 0,4 21-560 0,-4-21 560 0</inkml:trace>
    </iact:actionData>
  </iact:action>
  <iact:action type="add" startTime="11104">
    <iact:property name="dataType"/>
    <iact:actionData xml:id="d2">
      <inkml:trace xmlns:inkml="http://www.w3.org/2003/InkML" xml:id="stk2" contextRef="#ctx0" brushRef="#br0">5467 10702 312 0,'0'0'0'16,"0"0"200"-16,0 0-200 1,0 0 103 3,0 0-103-1,0 0 144 0,0 0-144 0,0 0 132-1,0 0-132-2,0 0 121 0,0 0-121 1,0 0 108-1,0 0-108 0,0 0 103 0,0 0-103 0,105 0 81 1,-105 0-81 1,41 0 83 2,-41 0-83-2,50 0 82 2,-50 0-82-2,58 0 80-1,-58 0-80 0,72 0 73 0,-72 0-73 2,90-6 68-2,-90 6-68 1,118-9 63 0,-118 9-63 2,131-6 50-3,-131 6-50 0,150-9 53 0,-150 9-53 0,164-3 38 0,-164 3-38-1,162-4 39 2,-162 4-39-2,157-8 26 1,-157 8-26 1,152-7 29 0,-152 7-29 2,135-2 20-2,-135 2-20 1,118-5 22 1,-118 5-22 0,95 0 17 1,-95 0-17-3,62 0 0 4,-62 0 0-5,34 0 0 0,-34 0 0 2,12 0 0 1,-12 0 0-1,0 0 0 2,0 0 0-4,0 0 0 3,0 0 0-1,0 0 0-1,0 0 0-1,0 0 0 0,0 0 0-1,0 0 0 0,0 0 0 1,-40 14 0-1,40-14 0 1,-71 15 0-1,71-15 0 0,-110 18 0 0,110-18 0 0,-148 20 0 6,148-20 0-6,-157 0 0 74,157 0 0-74,-167 0 0 0,167 0 0 0,-161 0 0 0,161 0 0 0,-139 0 0 0,139 0 0 0,-130 0 0 0,130 0 0 0,-113 0 0 0,113 0 0 0,-100 0 0 0,100 0 0 0,-87 0 0 0,87 0 0 0,-72-5 0 1,72 5 0-1,-50 0 0 0,50 0 0 0,-35 0 0 94,35 0 0-94,-14 0 0 0,14 0 0 0,-4 0 0 0,4 0 0 0,0 0 0 0,0 0 0 0,0 0 0 0,0 0 0 0,0 0 0 0,0 0 0 0,64 0 0 0,-64 0 0 0,102 0 0 0,-102 0 0 0,140 0 0 0,-140 0 0 0,159 0 0 0,-159 0 0 1,153 0 0-1,-153 0 0 0,140 0 0 0,-140 0 0 0,114 9 0 0,-114-9 0 0,79 15 0 89,-79-15 0-88,46 9 0-1,-46-9 0 1,27 12 0 0,-27-12 0-1,7 6 0 0,-7-6 0 0,0 0 0 0,0 0 0 0,0 6 0 0,0-6 0 0,0 2 0 0,0-2 0 0,0 4 0 0,0-4 0 0,-22 15 0 0,22-15 0 0,-55 14 0 0,55-14 0 0,-78 19 0 0,78-19 0 0,-92 18-140 1,92-18 140-1,-40 8-266 5,40-8 266-5,-37 10-455 89,37-10 455-89</inkml:trace>
    </iact:actionData>
  </iact:action>
  <iact:action type="add" startTime="13965">
    <iact:property name="dataType"/>
    <iact:actionData xml:id="d3">
      <inkml:trace xmlns:inkml="http://www.w3.org/2003/InkML" xml:id="stk3" contextRef="#ctx0" brushRef="#br0">9362 11393 174 0,'0'0'0'1,"0"0"283"-1,0 0-283 0,0 0 139 0,0 0-139 0,0 0 124 0,0 0-124 0,0 0 117 0,0 0-117 0,0 0 88 0,0 0-88 0,0 0 77 0,0 0-77 0,0 0 62 93,0 0-62-93,4 0 56 0,-4 0-56 0,0 0 56 0,0 0-56 0,0 0 48 0,0 0-48 0,-16 0 39 0,16 0-39 0,-17 0 29 0,17 0-29 0,-22 0 27 0,22 0-27 0,-22 0 25 0,22 0-25 0,-26 0 15 0,26 0-15 1,-29 0 17-1,29 0-17 0,-31 0 18 0,31 0-18 0,-37 0 34 0,37 0-34 0,-31 0 20 23,31 0-20-18,-34 0 21 1,34 0-21-2,-29 0 22 0,29 0-22 1,-34 0 22 1,34 0-22-1,-36 0 22-3,36 0-22-1,-43 0 25 3,43 0-25-1,-42 0 20 2,42 0-20-5,-39 0 14 4,39 0-14-4,-47 0 11 3,47 0-11-1,-42 0 6 1,42 0-6 0,-41 0 7-1,41 0-7-1,-48 0 3 0,48 0-3 3,-46 0 5-2,46 0-5 0,-43 0 8 14,43 0-8-12,-35 0 7 0,35 0-7-4,-38 0 9 0,38 0-9 0,-36 0 11 78,36 0-11-77,-32 0 5 1,32 0-5 0,-36 0 10 0,36 0-10-2,-36 0 6 0,36 0-6 0,-39 0 8 0,39 0-8 0,-41 0 5 0,41 0-5 0,-48 0 8 0,48 0-8 0,-44 0 2 1,44 0-2-1,-51 0 7 0,51 0-7 0,-47 0 5 0,47 0-5 0,-42 0 7 0,42 0-7 2,-43 0 4 3,43 0-4-2,-34 5 3 1,34-5-3-3,-34 4 2 0,34-4-2-1,-31 0 4 15,31 0-4-14,-27 2 0 1,27-2 0 2,-19 0 2-3,19 0-2 2,-25 0 5 5,25 0-5-8,-29 4 3 0,29-4-3 0,-28 3 4 82,28-3-4-82,-27 8 2 0,27-8-2 0,-34 4 4 0,34-4-4 0,-26 3 6 0,26-3-6 0,-29 5 5 0,29-5-5 0,-34 4 1 0,34-4-1 0,-34 6 5 0,34-6-5 0,-39 4 3 0,39-4-3 0,-36 5 3 0,36-5-3 0,-41 6 3 0,41-6-3 0,-32 11 1 1,32-11-1-1,-31 7 2 8,31-7-2-8,-28 9 4 94,28-9-4-94,-20 2 4 0,20-2-4 0,-17 0 0 0,17 0 0 0,-19 8 1 0,19-8-1 0,-15 0 2 0,15 0-2 0,-14 4 0 0,14-4 0 0,-15 0 3 0,15 0-3 0,-12 0 0 0,12 0 0 0,-10 0 1 0,10 0-1 0,-16 0-1 0,16 0 1 0,-13 3 1 0,13-3-1 0,-23 0 2 0,23 0-2 0,-18 4 1 0,18-4-1 0,-22 3 1 97,22-3-1-97,-16 5 0 0,16-5 0 0,-14 4 1 0,14-4-1 1,-15 0 0-1,15 0 0 0,-14 2 0 0,14-2 0 0,-18 0 0 0,18 0 0 0,-16 4 1 0,16-4-1 0,-22 0 1 0,22 0-1 0,-13 4 2 0,13-4-2 0,-23 4 0 0,23-4 0 0,-18 3 1 0,18-3-1 0,-21 4 1 0,21-4-1 0,-17 4 0 0,17-4 0 0,-14 0 0 93,14 0 0-93,-18 4 0 0,18-4 0 0,-16 0 0 0,16 0 0 0,-13 0 0 0,13 0 0 0,-14 0 1 0,14 0-1 0,-12 4 0 1,12-4 0-1,-12 0 0 0,12 0 0 0,-12 0 0 0,12 0 0 0,-10 0 2 0,10 0-2 0,-14 0 0 0,14 0 0 0,-12 2 1 0,12-2-1 0,-10 8 0 0,10-8 0 0,-15 5 0 4,15-5 0-4,-11 6 1 91,11-6-1-91,-13 4 1 0,13-4-1 0,-9 4 0 0,9-4 0 0,-8 4 2 0,8-4-2 0,-7 7 2 0,7-7-2 0,-12 8 2 0,12-8-2 0,-7 6 0 0,7-6 0 0,-7 12 1 0,7-12-1 0,-6 7 2 0,6-7-2 0,-6 10 1 0,6-10-1 0,0 8 1 0,0-8-1 0,-3 7 1 0,3-7-1 0,0 12 4 92,0-12-4-92,0 14 3 0,0-14-3 1,0 19 3-1,0-19-3 0,0 26 0 0,0-26 0 0,0 26 4 0,0-26-4 0,0 25 4 0,0-25-4 0,0 26 0 0,0-26 0 0,0 22 2 0,0-22-2 0,3 18 2 0,-3-18-2 0,12 18 0 0,-12-18 0 0,7 15 0 1,-7-15 0-1,12 15 1 0,-12-15-1 0,10 18 2 3,-10-18-2-3,14 24 1 9,-14-24-1-9,14 18 1 90,-14-18-1-90,13 17 1 0,-13-17-1 0,11 16 1 0,-11-16-1 0,8 9 0 0,-8-9 0 0,10 12 1 0,-10-12-1 0,12 11 0 0,-12-11 0 0,14 11 1 1,-14-11-1-1,17 11 0 0,-17-11 0 0,24 11 2 1,-24-11-2-1,22 16 0 0,-22-16 0 0,19 6 0 0,-19-6 0 0,20 8 1 0,-20-8-1 0,22 3 0 4,-22-3 0-3,31 7 1 90,-31-7-1-91,33 5 0 0,-33-5 0 0,34 4 1 0,-34-4-1 0,32 0 1 0,-32 0-1 0,38 0 0 1,-38 0 0-1,39 0 0 0,-39 0 0 0,37 0 1 0,-37 0-1 0,36 0 1 0,-36 0-1 0,38 0 5 0,-38 0-5 0,25 0 2 0,-25 0-2 0,23 0 5 0,-23 0-5 0,25 0 4 0,-25 0-4 0,21 0 5 9,-21 0-5-9,24 0 7 4,-24 0-7-4,22 0 1 83,-22 0-1-83,22 0 3 0,-22 0-3 0,22 0 1 0,-22 0-1 0,26 0 3 0,-26 0-3 0,29 0 1 0,-29 0-1 0,29 0 3 0,-29 0-3 0,25 0 0 1,-25 0 0-1,31-4 6 0,-31 4-6 0,22 0 10 0,-22 0-10 0,26 0 9 0,-26 0-9 0,27 0 10 0,-27 0-10 0,34 0 10 8,-34 0-10-7,34 0 4 93,-34 0-4-94,31 0 2 0,-31 0-2 0,34 0 3 0,-34 0-3 0,34 0 5 1,-34 0-5-1,33 0 1 0,-33 0-1 0,37 0 2 0,-37 0-2 0,29 0 2 0,-29 0-2 0,33 0 2 0,-33 0-2 1,34 0 2-1,-34 0-2 0,29 0 2 0,-29 0-2 0,34 0 6 0,-34 0-6 0,29 0 3 0,-29 0-3 0,29 0 7 0,-29 0-7 0,36 0 10 5,-36 0-10-4,36 0 5 96,-36 0-5-97,39 0 6 0,-39 0-6 0,36 0 0 0,-36 0 0 0,37 0 0 0,-37 0 0 0,33 0 3 0,-33 0-3 0,29 0 0 0,-29 0 0 0,34 0 4 0,-34 0-4 0,29-5 0 0,-29 5 0 0,32 0 1 0,-32 0-1 0,31 0 1 0,-31 0-1 0,29-3 3 0,-29 3-3 0,32-4 6 0,-32 4-6 0,29-3 7 0,-29 3-7 0,31-5 6 93,-31 5-6-93,36-3 0 0,-36 3 0 0,37-6 0 0,-37 6 0 0,31-9 0 0,-31 9 0 0,39-7 0 0,-39 7 0 0,38-8 0 0,-38 8 0 0,32-7 0 0,-32 7 0 0,41-7 0 0,-41 7 0 0,34-7 0 0,-34 7 0 0,43-7 0 0,-43 7 0 0,33-5 0 0,-33 5 0 0,30-3 0 0,-30 3 0 0,33-4 0 5,-33 4 0-5,25 0 0 7,-25 0 0-7,29 0 0 85,-29 0 0-85,34 0 0 0,-34 0 0 0,33-2 0 0,-33 2 0 0,37-6 0 0,-37 6 0 0,36-3 0 1,-36 3 0 0,34-3 0 0,-34 3 0-1,36-3 0 0,-36 3 0 0,34-5 0 0,-34 5 0 0,33-4 0 0,-33 4 0 0,29-3 0 0,-29 3 0 0,25-4 0 0,-25 4 0 0,19-8 0 0,-19 8 0 1,15 0 0 96,-15 0 0-96,11-3 0-1,-11 3 0 0,12-3 0 0,-12 3 0 0,10 0 0 0,-10 0 0 0,12 0 0 0,-12 0 0 0,15 0 0 0,-15 0 0 0,17-3 0 0,-17 3 0 0,19-5 0 0,-19 5 0 0,14-4 0 0,-14 4 0 0,12-3 0 0,-12 3 0 0,13 0 0 0,-13 0 0 0,9-4 0 0,-9 4 0 0,10-2 0 0,-10 2 0 0,9-6 0 94,-9 6 0-94,6-3 0 0,-6 3 0 0,5-4 0 0,-5 4 0 0,7-2 0 0,-7 2 0 0,11-5 0 0,-11 5 0 0,6-7 0 0,-6 7 0 0,16-12 0 0,-16 12 0 0,10-9 0 2,-10 9 0-1,12-16 0 0,-12 16 0-1,10-15 0 0,-10 15 0 0,7-14 0 0,-7 14 0 0,5-19 0 0,-5 19 0 1,3-18 0-1,-3 18 0 0,0-16 0 6,0 16 0-6,0-21 0 87,0 21 0-87,0-19-4 0,0 19 4 0,0-26-1 0,0 26 1 0,0-21-3 0,0 21 3 0,0-22-2 0,0 22 2 0,-3-23-2 0,3 23 2 0,-19-22-6 0,19 22 6 0,-25-26 0 0,25 26 0 0,-26-25 1 1,26 25-1 0,-25-25 0 0,25 25 0-1,-35-27 0 0,35 27 0 0,-29-18 1 1,29 18-1-1,-29-19 1 5,29 19-1-5,-34-11 1 94,34 11-1-94,-32-7 2 0,32 7-2 0,-36-8 4 0,36 8-4 0,-27-3 3 0,27 3-3 0,-26-4 2 0,26 4-2 0,-19 0 3 0,19 0-3 0,-10 0 0 0,10 0 0 0,-7 0 0 0,7 0 0 0,-10 0 0 0,10 0 0 0,0 0 0 0,0 0 0 0,0 0 0 0,0 0 0 0,0 0-3 0,0 0 3 0,0 0-2 94,0 0 2-93,0 0-10-1,0 0 10 1,-8 0-53-1,8 0 53 0,-16 0-131 0,16 0 131 0,-13 7-199 0,13-7 199 0,-9 12-288 0,9-12 288 0,0 12-701 0,0-12 701 0</inkml:trace>
    </iact:actionData>
  </iact:action>
  <iact:action type="add" startTime="18232">
    <iact:property name="dataType"/>
    <iact:actionData xml:id="d4">
      <inkml:trace xmlns:inkml="http://www.w3.org/2003/InkML" xml:id="stk4" contextRef="#ctx0" brushRef="#br0">3518 10650 486 0,'0'0'0'14,"0"0"162"-14,0 0-162 0,0 0 112 0,0 0-112 0,0 0 123 0,0 0-123 3,0 0 99-2,0 0-99-1,0 0 68 1,0 0-68-1,0 0 40 0,0 0-40 0,0 0 62 0,0 0-62 0,0 0 36 1,0 0-36-1,0 52 60 0,0-52-60 0,7 21 50 0,-7-21-50 0,7 30 37 0,-7-30-37 0,12 26 36 0,-12-26-36 0,10 25 36 1,-10-25-36 0,15 26 35-1,-15-26-35 0,22 22 45 0,-22-22-45 0,19 26 21 0,-19-26-21 0,29 26 22 0,-29-26-22 0,33 26 21 0,-33-26-21 0,37 29 20 0,-37-29-20 0,36 30 22 0,-36-30-22 0,41 29 21 82,-41-29-21-80,37 30 22 0,-37-30-22-2,33 22 13 0,-33-22-13 0,37 21 17 0,-37-21-17 0,33 23 14 1,-33-23-14-1,27 18 18 0,-27-18-18 0,36 26 7 0,-36-26-7 0,32 22 14 0,-32-22-14 0,24 26 11 0,-24-26-11 0,31 33 12 0,-31-33-12 0,26 37 12 0,-26-37-12 0,27 40 12 7,-27-40-12-7,20 44 10 88,-20-44-10-88,23 48 15 0,-23-48-15 0,22 48 15 0,-22-48-15 0,19 48 14 0,-19-48-14 0,18 47 13 0,-18-47-13 0,11 52 10 0,-11-52-10 0,10 48 10 0,-10-48-10 0,12 55 2 0,-12-55-2 0,8 52 7 0,-8-52-7 0,4 47 6 0,-4-47-6 0,3 45 8 0,-3-45-8 0,3 40 4 0,-3-40-4 0,0 35 4 89,0-35-4-89,0 27 0 0,0-27 0 0,0 27 6 0,0-27-6 0,0 21 0 0,0-21 0 0,0 24 0 0,0-24 0 0,0 17 0 0,0-17 0 0,0 16 0 0,0-16 0 0,0 6 0 0,0-6 0 0,0 3 0 0,0-3 0 0,0 0 0 0,0 0 0 1,0 0-1-1,0 0 1 0,0 0-2 0,0 0 2 0,0 0-5 92,0 0 5-92,0 0-4 0,0 0 4 0,0 0-8 0,0 0 8 0,0 0-12 0,0 0 12 0,0 0-11 0,0 0 11 0,-3 0-10 0,3 0 10 0,-27-25-5 0,27 25 5 0,-36-41 0 0,36 41 0 0,-44-48-1 0,44 48 1 1,-48-51 0-1,48 51 0 0,-43-48-1 0,43 48 1 0,-44-40-10 0,44 40 10 0,-34-26-18 95,34 26 18-95,-26-18-13 0,26 18 13 0,-10-7-4 1,10 7 4-1,-4 0-1 0,4 0 1 1,0 0 0-1,0 0 0 0,0 0 0 0,0 0 0 0,0 0 3 1,0 0-3-1,0 0 6 1,0 0-6-1,0 0 10 0,0 0-10 0,0 0 19 0,0 0-19 0,0 25 29 0,0-25-29 0,4 48 4 0,-4-48-4 0,29 51 7 0,-29-51-7 0,29 48 18 5,-29-48-18-5,25 42 17 5,-25-42-17-5,31 32 12 89,-31-32-12-88,26 22 16-1,-26-22-16 0,24 18 14 0,-24-18-14 0,27 15 16 0,-27-15-16 0,22 3 5 0,-22-3-5 0,26 0 3 0,-26 0-3 0,32 0 0 0,-32 0 0 0,27 0 0 0,-27 0 0 0,43-3 0 0,-43 3 0 0,41-30 0 0,-41 30 0 0,32-28-2 0,-32 28 2 2,35-34 0-1,-35 34 0 0,27-22-3 3,-27 22 3-4,24-22-3 8,-24 22 3-8,19-17-12 76,-19 17 12-76,10-12-81 0,-10 12 81 0,7-4-146 0,-7 4 146 0,0 0-231 0,0 0 231 0,0 0-322 0,0 0 322 0,0 0-893 1,0 0 893-1</inkml:trace>
    </iact:actionData>
  </iact:action>
  <iact:action type="add" startTime="19317">
    <iact:property name="dataType"/>
    <iact:actionData xml:id="d5">
      <inkml:trace xmlns:inkml="http://www.w3.org/2003/InkML" xml:id="stk5" contextRef="#ctx0" brushRef="#br0">4180 12424 440 0,'0'0'0'1,"0"0"241"-1,0 0-241 0,0 0 133 0,0 0-133 0,0 0 127 0,0 0-127 0,0 0 96 0,0 0-96 0,0 0 79 0,0 0-79 0,0 0 68 0,0 0-68 0,0 0 54 0,7-4-54 0,-36 4 57 0,29 0-57 0,-41-7 67 9,41 7-67-8,-48-4 67-1,48 4-67 0,-54 0 52 90,54 0-52-89,-62 0 49 0,62 0-49-1,-65 0 30 0,65 0-30 0,-70 0 30 0,70 0-30 0,-73 0 25 0,73 0-25 0,-73 15 16 0,73-15-16 0,-70 29 13 0,70-29-13 0,-70 37 18 0,70-37-18 0,-65 48 20 0,65-48-20 0,-60 55 28 0,60-55-28 0,-58 62 31 1,58-62-31-1,-49 74 32 0,49-74-32 0,-43 85 44 8,43-85-44-8,-34 92 41 90,34-92-41-90,-22 102 33 1,22-102-33-1,-4 100 22 0,4-100-22 0,0 100 9 0,0-100-9 0,11 102 10 0,-11-102-10 0,66 99 15 0,-66-99-15 0,92 96 1 0,-92-96-1 0,118 85 0 0,-118-85 0 0,140 70 0 0,-140-70 0 2,159 52 1 0,-159-52-1 0,170 37 0-1,-170-37 0-1,171 14 1 1,-171-14-1-1,155 4-1 4,-155-4 1-2,140 0 2 1,-140 0-2 0,114 0 2-3,-114 0-2 0,99-33 0 95,-99 33 0-95,80-59 0 0,-80 59 0 0,64-78-1 0,-64 78 1 0,47-98-3 0,-47 98 3 1,33-114-1-1,-33 114 1 0,20-126-2 0,-20 126 2 0,14-121-3 0,-14 121 3 0,0-110-2 0,0 110 2 0,0-103 0 0,0 103 0 0,-21-97 0 0,21 97 0 0,-49-92 1 0,49 92-1 0,-67-81 9 0,67 81-9 0,-73-69 0 0,73 69 0 0,-70-60 4 99,70 60-4-99,-70-47 1 0,70 47-1 0,-54-33 1 0,54 33-1 0,-45-19 2 0,45 19-2 0,-41-14 0 0,41 14 0 0,-32-7-1 0,32 7 1 0,-31-5-3 0,31 5 3 1,-29 0 0-1,29 0 0 0,-22 0-22 0,22 0 22 0,-21 0-51 0,21 0 51 0,-15 0-92 0,15 0 92 0,-15 0-141 0,15 0 141 0,-16 12-209 0,16-12 209 0,0 7-341 6,0-7 341-6</inkml:trace>
    </iact:actionData>
  </iact:action>
  <iact:action type="add" startTime="23366">
    <iact:property name="dataType"/>
    <iact:actionData xml:id="d6">
      <inkml:trace xmlns:inkml="http://www.w3.org/2003/InkML" xml:id="stk6" contextRef="#ctx0" brushRef="#br0">11609 18686 565 0,'0'0'0'1,"0"0"249"-1,0 0-249 1,0 0 131-1,0 0-131 1,0 0 171 0,0 0-171 0,210 15 143-1,-210-15-143 0,92 0 121 1,-92 0-121 0,115 0 147-1,-115 0-147 1,136 0 126-1,-136 0-126 0,154 0 118 0,-154 0-118 1,174 8 103 0,-174-8-103-1,182 6 74 1,-182-6-74-1,185 0 67 0,-185 0-67 0,179 0 32 0,-179 0-32 0,170 0 0 0,-170 0 0 0,147 0 0 0,-147 0 0 0,123 0 0 0,-123 0 0 0,102 0 0 90,-102 0 0-90,76 4 0 0,-76-4 0 0,68 0 0 0,-68 0 0 0,46 7 0 0,-46-7 0 0,37 0 0 0,-37 0 0 0,26 0 0 0,-26 0 0 0,19 8 0 0,-19-8 0 0,10 0 0 0,-10 0 0 0,5 0 0 0,-5 0 0 0,0 0 0 0,0 0 0 0,0 0 0 0,0 0 0 0,0 0 0 0,0 0 0 0,0 0 0 99,0 0 0-99,0 0 0 0,0 0 0 1,0 0 0-1,0 0 0 0,0 0 0 0,0 0 0 1,-41 15-153-1,41-15 153 0,-25 3-299 0,25-3 299 0,-38 15-603 0,38-15 603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2T01:11:54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21">
    <iact:property name="dataType"/>
    <iact:actionData xml:id="d0">
      <inkml:trace xmlns:inkml="http://www.w3.org/2003/InkML" xml:id="stk0" contextRef="#ctx0" brushRef="#br0">1496 5205 323 0,'0'0'0'7,"0"0"414"-7,0 0-414 0,0 0 176 0,0 0-176 0,0 0 122 0,0 0-122 0,0 0 93 0,0 0-93 0,0 0 74 0,0 0-74 0,0 0 54 0,0 0-54 0,0 0 50 250,0 0-50-250,0 0 53 0,0 0-53 0,0 0 57 0,0 0-57 2,21-12 57-2,-21 12-57 3,0 0 55 0,0 0-55 1,0 0 57-3,0 0-57 0,0 0 59-1,0 0-59 0,0 0 56 0,0 0-56 0,0 23 25 0,0-23-25 0,0 30 8 0,0-30-8 0,0 21 7 0,0-21-7 0,0 23 8 0,0-23-8 0,0 18 3 0,0-18-3 0,0 11 3 0,0-11-3 0,-4 11 2 0,4-11-2 0,0 4 1 0,0-4-1 0,0 0 0 0,0 0 0 0,0 0 1 0,0 0-1 0,0 0 2 0,0 0-2 0,0 0 0 0,0 0 0 0,0 0 3 0,0 0-3 0,0 0 0 0,0 0 0 0,0 0 0 0,0 0 0 0,0 0 1 0,0 0-1 0,0 0 1 0,0 0-1 0,0 0 0 0,0 0 0 0,0 0 1 0,0 0-1 0,10 0 2 0,-10 0-2 0,19 0 1 0,-19 0-1 0,22 0 0 0,-22 0 0 0,29 0 1 0,-29 0-1 0,34 0 0 1,-34 0 0-1,33 0 0 0,-33 0 0 0,37 0 1 0,-37 0-1 0,33 0 1 0,-33 0-1 0,32-4 8 4,-32 4-8-3,38-4 8 272,-38 4-8-273,41-7 10 0,-41 7-10 0,39-7 7 0,-39 7-7 0,48-12 6 0,-48 12-6 0,48-14 2 0,-48 14-2 1,52-19 5-1,-52 19-5 0,55-18 4 0,-55 18-4 0,55-18 6 0,-55 18-6 0,51-18 4 0,-51 18-4 0,53-15 5 2,-53 15-5 2,49-15 7-2,-49 15-7-2,43-11 8 0,-43 11-8 0,39-7 9 0,-39 7-9 0,39-7 10 0,-39 7-10 0,43-4 9 0,-43 4-9 0,36-4 8 0,-36 4-8 0,37 0 5 0,-37 0-5 0,33 0 2 1,-33 0-2 4,29 0 3-1,-29 0-3 0,27-5 2-1,-27 5-2 2,29 0 0 0,-29 0 0-2,19 0 0 2,-19 0 0-3,24 0 3 3,-24 0-3-1,19 0 2 1,-19 0-2-3,17 0 6 2,-17 0-6 0,24 0 3-1,-24 0-3 0,15 0 4-1,-15 0-4 1,14 0 0-1,-14 0 0 1,11 0 0-1,-11 0 0 1,11 0 0-1,-11 0 0 0,10 0 2 2,-10 0-2 0,14 0 1-1,-14 0-1 2,17 0 0-2,-17 0 0 2,6 0 1-3,-6 0-1 1,12 0 1-2,-12 0-1 0,4 0 2-1,-4 0-2 0,3 0 1 0,-3 0-1 1,0 0 2-1,0 0-2 0,0 0 1 0,0 0-1 0,0 0 1 0,0 0-1 0,0 0 1 0,0 0-1 0,0 0 0 0,0 0 0 0,0 0 0 0,0 0 0 1,0 0 0-1,0 0 0 0,0 0 1 0,0 0-1 0,0 0 0 0,0 0 0 0,0 0 0 0,0 0 0 1,0 0-4-1,0 0 4 0,0 0-1 0,0 0 1 0,0 0 0 0,0 0 0 0,0 0 0 0,0 0 0 0,0 0 0 0,0 0 0 0,0-10 0 0,0 10 0 0,0-33 3 11,0 33-3-11,-3-43 4 0,3 43-4 0,-4-38 1 243,4 38-1-242,-6-29 0 0,6 29 0-1,0-30 0 0,0 30 0 0,-6-23-1 0,6 23 1 0,0-18-1 0,0 18 1 0,0-9-2 0,0 9 2 0,-3-6-20 1,3 6 20-1,0 0-55 0,0 0 55 0,0 0-123 0,0 0 123 0,0 8-197 0,0-8 197 0,0 25-472 0,0-25 472 0</inkml:trace>
    </iact:actionData>
  </iact:action>
  <iact:action type="add" startTime="12310">
    <iact:property name="dataType"/>
    <iact:actionData xml:id="d1">
      <inkml:trace xmlns:inkml="http://www.w3.org/2003/InkML" xml:id="stk1" contextRef="#ctx0" brushRef="#br0">11800 5025 850 0,'0'0'0'11,"0"0"145"-11,0 0-145 1,0 0 104-1,0 0-104 0,0 0 77 1,0 0-77-1,0 0 51 0,0 0-51 1,0 0 50-1,0 0-50 1,0 0 67 1,0 0-67-1,0 0 73-1,0 0-73 0,0 0 74 1,0 0-74-1,0 0 47 0,0 0-47 0,0 0 30 0,0 0-30 0,6 10 31 0,-6-10-31 0,0 15 37 0,0-15-37 0,0 19 19 0,0-19-19 0,0 18 10 0,0-18-10 0,0 23 13 0,0-23-13 0,0 17 6 241,0-17-6-241,0 15 6 0,0-15-6 0,0 12 6 0,0-12-6 1,0 4 9-1,0-4-9 0,0 0 7 0,0 0-7 0,1 0 9 0,-1 0-9 0,0 0 7 0,0 0-7 0,0 0 4 0,0 0-4 0,0 0 5 0,0 0-5 0,0 0 6 0,0 0-6 0,5 0 8 0,-5 0-8 0,0 0 9 0,0 0-9 0,0 0 12 0,0 0-12 0,2 0 20 0,-2 0-20 0,0 0 12 0,0 0-12 0,9 0 14 0,-9 0-14 0,12 0 16 0,-12 0-16 0,8 0 9 0,-8 0-9 0,21 0 2 0,-21 0-2 0,22 2 3 0,-22-2-3 0,22 5 0 1,-22-5 0-1,20 0 1 0,-20 0-1 0,28 0 0 0,-28 0 0 1,29 0 5 0,-29 0-5 0,25 0 4-1,-25 0-4 0,31 0 6 0,-31 0-6 0,26 0 8 0,-26 0-8 0,25 0 13 0,-25 0-13 0,28 0 11 0,-28 0-11 0,27 0 11 0,-27 0-11 0,32 0 2 0,-32 0-2 0,34 0 4 0,-34 0-4 0,35 0 5 1,-35 0-5-1,39 0 3 8,-39 0-3-8,37 0 1 265,-37 0-1-265,29 0 6 0,-29 0-6 0,29-5 4 0,-29 5-4 0,29 0 4 0,-29 0-4 0,26-2 6 0,-26 2-6 0,24 0 9 1,-24 0-9-1,29 0 7 0,-29 0-7 0,29 0 5 0,-29 0-5 0,27 0 6 0,-27 0-6 0,31 0 0 0,-31 0 0 0,25 0 4 0,-25 0-4 0,26 0 1 0,-26 0-1 0,27 0 1 0,-27 0-1 0,26 0 3 1,-26 0-3 0,17 0 2 0,-17 0-2-1,19 0 5 0,-19 0-5 0,19 0 1 0,-19 0-1 0,10 0 3 0,-10 0-3 0,13 0 3 0,-13 0-3 0,21 0 0 0,-21 0 0 0,19 0 2 1,-19 0-2-1,24 2 1 0,-24-2-1 0,29 0 1 0,-29 0-1 0,27 5 2 0,-27-5-2 0,29 0 0 0,-29 0 0 0,25 0 1 0,-25 0-1 0,26 3 0 0,-26-3 0 0,19 4 1 0,-19-4-1 0,19 3 0 0,-19-3 0 0,15 0 0 0,-15 0 0 0,10 0 0 0,-10 0 0 0,7 0 1 0,-7 0-1 0,7 0 0 0,-7 0 0 0,5 0 1 0,-5 0-1 0,2 0 0 0,-2 0 0 0,5 0 1 0,-5 0-1 0,3 0 0 8,-3 0 0-8,5 0 0 233,-5 0 0-233,0 4 1 0,0-4-1 0,0 0 0 0,0 0 0 0,0 0 0 0,0 0 0 0,0 0 0 0,0 0 0 0,0 0 0 0,0 0 0 0,0 0 1 0,0 0-1 0,0 0 0 0,0 0 0 0,0 0-2 0,0 0 2 0,4 0 0 0,-4 0 0 0,7 0 0 0,-7 0 0 0,5 0 0 0,-5 0 0 0,13 0-2 0,-13 0 2 0,7 0 0 0,-7 0 0 0,7 0 1 0,-7 0-1 0,5 0 1 0,-5 0-1 0,4 0 0 0,-4 0 0 0,0 0 0 0,0 0 0 0,0 0 2 0,0 0-2 0,0 0 0 0,0 0 0 0,0 0 0 0,0 0 0 0,0 0 0 0,0 0 0 0,0 0-1 0,0 0 1 0,0 0-1 1,0 0 1-1,0 0 0 0,0 0 0 0,0 0 1 0,0 0-1 0,0 0 3 0,0 0-3 0,0 0 2 0,0 0-2 0,0 0 1 0,0 0-1 1,0 0 0 0,0 0 0-1,0 0-2 0,0 0 2 0,0 0 0 1,0 0 0-1,0 0-4 259,0 0 4-259,0 0-3 0,0 0 3 0,0 0-6 0,0 0 6 1,0 0-8-1,0 0 8 0,6-25-3 0,-6 25 3 0,4-27-2 0,-4 27 2 0,7-17-19 0,-7 17 19 0,8-16-39 0,-8 16 39 0,10-7-92 0,-10 7 92 0,19-4-139 0,-19 4 139 0,7 0-258 0,-7 0 258 0,12 0-402 0,-12 0 402 0</inkml:trace>
    </iact:actionData>
  </iact:action>
  <iact:action type="add" startTime="16520">
    <iact:property name="dataType"/>
    <iact:actionData xml:id="d2">
      <inkml:trace xmlns:inkml="http://www.w3.org/2003/InkML" xml:id="stk2" contextRef="#ctx0" brushRef="#br0">23149 5312 420 0,'0'0'0'10,"0"0"209"-8,0 0-209 6,0 0 193-6,0 0-193 2,0 0 163 0,0 0-163 0,0 0 103-4,0 0-103 3,0 0 79 1,0 0-79-3,0 0 77 0,0 0-77 3,0 0 61-2,0 0-61-1,0 0 63 2,0 0-63-1,7-7 64-1,-7 7-64-1,0 14 58 1,0-14-58-1,0 22 43 0,0-22-43 1,0 31 19-1,0-31-19 3,0 28 28-1,0-28-28-1,0 29 10 1,0-29-10 0,0 26 7 1,0-26-7-3,0 18 11 1,0-18-11 0,0 22 5 0,0-22-5-1,0 11 6 1,0-11-6-1,0 8 4 0,0-8-4 0,0 5 10 0,0-5-10 1,0 0 12 0,0 0-12-1,0 0 14 0,0 0-14 0,0 0 26 1,0 0-26-1,0 0 13 0,0 0-13 0,0 0 7 2,0 0-7 2,0 0 7-4,0 0-7 0,7 0 2 0,-7 0-2 0,19 0 4 0,-19 0-4 0,22 0 3 0,-22 0-3 0,25 0 5 0,-25 0-5 0,29 0 11 0,-29 0-11 0,33 0 9 0,-33 0-9 0,34 0 13 0,-34 0-13 1,37-9 15 3,-37 9-15-4,36-7 15 240,-36 7-15-240,34-8 7 0,-34 8-7 0,29-7 9 0,-29 7-9 0,38-2 17 0,-38 2-17 0,36-6 14 0,-36 6-14 0,41-7 7 0,-41 7-7 0,41-7 3 0,-41 7-3 0,39-11 6 0,-39 11-6 0,39-8 7 0,-39 8-7 0,46-7 7 0,-46 7-7 0,45-7 8 1,-45 7-8-1,47-4 9 0,-47 4-9 0,48-3 4 0,-48 3-4 0,41-4 5 0,-41 4-5 0,39-2 6 0,-39 2-6 0,40 0 8 0,-40 0-8 0,34-6 6 0,-34 6-6 0,37 0 3 0,-37 0-3 0,33 0 5 0,-33 0-5 0,37 0 3 0,-37 0-3 0,33 0 4 0,-33 0-4 0,37 0 4 0,-37 0-4 0,29 0 4 0,-29 0-4 0,26 0 2 0,-26 0-2 0,29 0 7 0,-29 0-7 0,25 0 3 0,-25 0-3 0,28 0 2 0,-28 0-2 0,22 0 2 0,-22 0-2 0,13 0 0 0,-13 0 0 0,12 0 0 0,-12 0 0 0,7 0 1 0,-7 0-1 0,7 0 1 0,-7 0-1 1,3 0 2 246,-3 0-2-247,6 0 0 0,-6 0 0 0,0 0 0 0,0 0 0 0,0 0 1 0,0 0-1 0,0 0 0 1,0 0 0-1,0 0 0 0,0 0 0 0,0 0 0 0,0 0 0 0,0 0 1 0,0 0-1 0,0 0 0 0,0 0 0 0,0 0 2 0,0 0-2 0,0 0 0 0,0 0 0 0,0 0 0 0,0 0 0 0,0 0-1 0,0 0 1 0,0 0-1 0,0 0 1 0,0 0-3 0,0 0 3 0,0 0-3 0,0 0 3 0,0-21-6 0,0 21 6 0,0-33-2 0,0 33 2 0,0-45 0 0,0 45 0 0,0-36 1 0,0 36-1 0,0-30 2 0,0 30-2 0,0-18 0 0,0 18 0 0,0-11-2 0,0 11 2 0,0-7-26 0,0 7 26 0,0 0-58 0,0 0 58 0,0 0-108 0,0 0 108 0,0 0-164 0,0 0 164 0,0 7-269 0,0-7 269 0,0 29-1005 0,0-29 1005 0</inkml:trace>
    </iact:actionData>
  </iact:action>
  <iact:action type="add" startTime="18210">
    <iact:property name="dataType"/>
    <iact:actionData xml:id="d3">
      <inkml:trace xmlns:inkml="http://www.w3.org/2003/InkML" xml:id="stk3" contextRef="#ctx0" brushRef="#br0">31345 5444 350 0,'0'0'0'13,"0"0"181"-10,0 0-181-1,0 0 188 4,0 0-188-4,0 0 154 3,0 0-154-4,0 0 133 0,0 0-133 0,0 0 100 0,0 0-100 0,0 0 83 0,0 0-83 0,0 0 78 2,0 0-78 0,0-4 71-1,0 4-71 0,0 0 68-1,0 0-68-1,0 0 64 1,0 0-64-1,0 0 52 1,0 0-52 0,0 4 30 0,0-4-30 0,0 27 18 1,0-27-18 3,0 24 20-4,0-24-20 2,0 26 14-2,0-26-14-1,0 22 16 0,0-22-16 0,0 18 14 0,0-18-14 0,0 12 7 1,0-12-7-1,0 12 8 0,0-12-8 0,0 9 9 0,0-9-9 1,0 6 9-1,0-6-9 1,0 6 7 0,0-6-7-1,0 0 8 0,0 0-8 0,0 3 6 1,0-3-6-1,0 0 3 0,0 0-3 0,0 0 2 0,0 0-2 0,0 0 10 1,0 0-10-1,0 0 9 0,0 0-9 0,0 0 17 0,0 0-17 0,10 0 22 0,-10 0-22 0,15 0 15 0,-15 0-15 1,26 0 12-1,-26 0-12 0,37 0 3 0,-37 0-3 0,33 0 2 0,-33 0-2 0,34 0 2 0,-34 0-2 0,46-3 5 0,-46 3-5 0,39-12 4 0,-39 12-4 0,46-9 8 0,-46 9-8 0,46-9 7 0,-46 9-7 0,46-9 11 0,-46 9-11 0,45-6 12 0,-45 6-12 0,44-7 14 0,-44 7-14 0,43-2 15 0,-43 2-15 0,41-4 14 0,-41 4-14 0,41-5 11 0,-41 5-11 0,44 0 5 0,-44 0-5 0,38 0 8 5,-38 0-8-5,39-3 1 245,-39 3-1-245,37 0 6 1,-37 0-6-1,29 0 3 0,-29 0-3 0,29 0 7 0,-29 0-7 0,26 0 4 0,-26 0-4 0,24 0 8 0,-24 0-8 0,24 0 5 0,-24 0-5 0,22 0 2 0,-22 0-2 0,22 0 4 0,-22 0-4 0,17 0 2 0,-17 0-2 0,21 0 2 0,-21 0-2 1,20 0 0 0,-20 0 0-1,22 0 0 1,-22 0 0-1,22 0 0 0,-22 0 0 0,23 0 0 0,-23 0 0 0,18 0 1 0,-18 0-1 0,16-4 1 0,-16 4-1 0,13 0 0 0,-13 0 0 0,16 0 0 0,-16 0 0 0,15 0 0 0,-15 0 0 0,14 0 1 0,-14 0-1 0,13 0 0 0,-13 0 0 0,12-3 1 0,-12 3-1 0,12 0 1 0,-12 0-1 0,7 0 0 0,-7 0 0 0,5 0 0 0,-5 0 0 0,14 0 0 0,-14 0 0 0,7 0-2 0,-7 0 2 0,12 0 2 0,-12 0-2 0,6 0 0 0,-6 0 0 0,7 0 1 0,-7 0-1 0,0 0 0 0,0 0 0 0,0 0 0 1,0 0 0-1,4 0 0 244,-4 0 0-243,0 0 0-1,0 0 0 0,0 0 0 0,0 0 0 0,0 0 0 0,0 0 0 0,0 0 1 0,0 0-1 0,0 0 0 0,0 0 0 0,0 0-1 0,0 0 1 0,0 0 0 0,0 0 0 0,0 0 0 0,0 0 0 0,0 0 0 0,0 0 0 0,0 0 0 0,0 0 0 0,0 0-1 0,0 0 1 0,0 0 0 0,0 0 0 1,0 0 0-1,0 0 0 0,0 0 0 0,0 0 0 0,0 0 1 0,0 0-1 0,0 0 0 0,0 0 0 0,0 0 0 0,0 0 0 0,0 0 0 0,0 0 0 0,0 0 1 0,0 0-1 0,5 0 0 0,-5 0 0 0,0 0 0 0,0 0 0 0,0 0 0 0,0 0 0 0,0 0 0 0,0 0 0 0,0 0 0 0,0 0 0 0,0 0 0 0,0 0 0 0,0 0-1 0,0 0 1 0,0 0 0 0,0 0 0 0,0-5 0 0,0 5 0 0,0 0-3 0,0 0 3 0,0 0-2 0,0 0 2 0,0 0-4 0,0 0 4 0,0-14-3 2,0 14 3-2,2-19-4 262,-2 19 4-262,5-29-2 0,-5 29 2 0,1-33-1 0,-1 33 1 0,5-26-3 0,-5 26 3 0,0-21-6 0,0 21 6 0,0-23-8 0,0 23 8 0,0-25-3 0,0 25 3 0,0-26-3 0,0 26 3 0,0-26-2 0,0 26 2 0,0-19-1 0,0 19 1 0,0-18-1 0,0 18 1 0,0-8-1 0,0 8 1 0,0-2 0 0,0 2 0 0,0 0-1 0,0 0 1 0,0 0-6 0,0 0 6 0,0 0-15 0,0 0 15 0,0 0-41 0,0 0 41 0,0 0-72 0,0 0 72 0,0 43-130 0,0-43 130 0,0 26-305 0,0-26 305 0,0 37-443 0,0-37 443 0</inkml:trace>
    </iact:actionData>
  </iact:action>
  <iact:action type="add" startTime="22289">
    <iact:property name="dataType"/>
    <iact:actionData xml:id="d4">
      <inkml:trace xmlns:inkml="http://www.w3.org/2003/InkML" xml:id="stk4" contextRef="#ctx0" brushRef="#br0">4298 7887 132 0,'0'0'0'24,"0"0"273"-21,0 0-273 0,0 0 141 0,0 0-141-2,0 0 153-1,0 0-153 1,0 0 136-1,0 0-136 0,0 0 111 1,0 0-111 0,0 0 100 0,0 0-100-1,0 0 99 0,0 0-99 0,3 111 86 1,-3-111-86-1,0 3 74 0,0-3-74 0,0 0 73 0,0 0-73 0,0 0 71 0,0 0-71 1,0 0 58-1,0 0-58 0,0 0 46 3,0 0-46-3,0 0 41 258,0 0-41-258,0 0 33 0,0 0-33 0,0 0 18 0,0 0-18 0,0 0 7 0,0 0-7 0,0 0 7 0,0 0-7 0,0 0 0 0,0 0 0 0,0-3 5 0,0 3-5 0,0-37 3 0,0 37-3 0,0-51 6 0,0 51-6 0,0-59 5 0,0 59-5 0,0-74 5 0,0 74-5 0,4-74 3 0,-4 74-3 0,3-81 5 1,-3 81-5-1,0-63 1 0,0 63-1 0,0-55 1 0,0 55-1 0,0-35 2 0,0 35-2 0,0-24 0 0,0 24 0 0,0-18 0 0,0 18 0 0,0-15-1 0,0 15 1 0,0-7-1 0,0 7 1 0,0-8-2 0,0 8 2 0,0-7 0 0,0 7 0 0,0-2 0 0,0 2 0 0,0-5 0 0,0 5 0 0,0 0 1 0,0 0-1 0,0 0 1 0,0 0-1 0,0 0 0 0,0 0 0 0,0 0-1 0,0 0 1 0,0 0 0 0,0 0 0 0,-7 0 8 0,7 0-8 0,-19 0 18 0,19 0-18 0,-23 5 20 0,23-5-20 0,-28 24 23 0,28-24-23 1,-25 26 14-1,25-26-14 0,-19 19 6 7,19-19-6-7,-10 12 9 5,10-12-9-5,-5 6 4 268,5-6-4-267,-6 3 5-1,6-3-5 0,0 0 3 0,0 0-3 0,0 0 0 0,0 0 0 0,0 0 0 0,0 0 0 0,0 0 0 0,0 0 0 0,0 0-2 0,0 0 2 0,0 0-2 0,0 0 2 0,11-18 0 0,-11 18 0 0,29-44 0 0,-29 44 0 0,36-55 3 0,-36 55-3 0,37-59 2 0,-37 59-2 0,36-55 1 0,-36 55-1 0,29-44 0 0,-29 44 0 0,31-37 1 0,-31 37-1 0,18-25 2 0,-18 25-2 0,14-16 2 0,-14 16-2 1,5-7 1-1,-5 7-1 0,4 0 3 0,-4 0-3 0,0 0 6 0,0 0-6 0,3 0 7 0,-3 0-7 0,14 7 33 0,-14-7-33 0,15 41 20 0,-15-41-20 0,15 51 5 0,-15-51-5 0,14 52 16 0,-14-52-16 0,12 44 19 0,-12-44-19 0,7 37 7 0,-7-37-7 0,7 26 5 0,-7-26-5 0,5 14 0 0,-5-14 0 0,0 7 0 1,0-7 0-1,3 0-4 0,-3 0 4 0,0 0-16 0,0 0 16 0,0 0-47 0,0 0 47 0,0 0-94 0,0 0 94 0,0 0-145 0,0 0 145 0,4 0-247 0,-4 0 247 0,6 0-372 259,-6 0 372-258</inkml:trace>
    </iact:actionData>
  </iact:action>
  <iact:action type="add" startTime="23504">
    <iact:property name="dataType"/>
    <iact:actionData xml:id="d5">
      <inkml:trace xmlns:inkml="http://www.w3.org/2003/InkML" xml:id="stk5" contextRef="#ctx0" brushRef="#br0">6103 6114 280 0,'0'0'0'2,"0"0"218"-2,0 0-218 0,0 0 160 0,0 0-160 0,0 0 182 0,0 0-182 0,0 0 158 0,0 0-158 1,0 0 125-1,0 0-125 0,0 0 108 0,0 0-108 0,0 0 100 0,0 0-100 0,34-4 96 0,-34 4-96 0,7 37 53 0,-7-37-53 0,3 44 51 0,-3-44-51 0,4 51 48 0,-4-51-48 0,3 64 40 0,-3-64-40 0,0 65 35 5,0-65-35-5,0 70 37 263,0-70-37-263,0 74 30 0,0-74-30 0,0 66 21 0,0-66-21 0,0 67 16 0,0-67-16 0,0 61 13 0,0-61-13 0,0 56 10 0,0-56-10 0,0 44 12 0,0-44-12 0,0 34 5 0,0-34-5 0,-7 13 6 0,7-13-6 0,0 12 3 0,0-12-3 0,-3 3 2 0,3-3-2 0,0 0 1 0,0 0-1 1,0 5 0-1,0-5 0 0,0 0 0 0,0 0 0 0,0 0-1 0,0 0 1 0,0 0-1 0,0 0 1 0,0 0-4 0,0 0 4 0,0 0-5 0,0 0 5 0,-7 0-6 0,7 0 6 0,-15 0-8 0,15 0 8 0,-19-5-5 0,19 5 5 0,-25-28-1 0,25 28 1 0,-29-34-9 0,29 34 9 0,-23-28-13 0,23 28 13 0,-22-31-11 0,22 31 11 0,-19-22-7 0,19 22 7 0,-10-13-4 0,10 13 4 0,-8-9-4 0,8 9 4 0,-7-4-2 0,7 4 2 0,0 0 0 0,0 0 0 0,-4 0 3 0,4 0-3 0,0 0 1 0,0 0-1 0,0 0 2 0,0 0-2 0,0 0 8 0,0 0-8 0,0 0 7 0,0 0-7 0,0 0 10 7,0 0-10-7,0 0 12 268,0 0-12-267,0 0 18-1,0 0-18 0,0 34 13 0,0-34-13 1,0 40 2-1,0-40-2 0,0 33 8 0,0-33-8 0,11 26 17 0,-11-26-17 0,10 18 14 0,-10-18-14 0,12 18 9 0,-12-18-9 0,5 5 8 0,-5-5-8 0,7 4 10 0,-7-4-10 0,0 0 19 0,0 0-19 0,5 0 17 0,-5 0-17 0,13 0 10 0,-13 0-10 0,26 0 5 0,-26 0-5 0,29-4 0 0,-29 4 0 0,31-29 3 0,-31 29-3 0,39-33 4 0,-39 33-4 0,32-33 8 0,-32 33-8 0,31-33 7 0,-31 33-7 0,26-33 7 0,-26 33-7 0,22-24 1 0,-22 24-1 0,10-10 1 0,-10 10-1 0,7-8 1 0,-7 8-1 0,9 0 0 0,-9 0 0 0,1 0 0 0,-1 0 0 0,0 0-6 0,0 0 6 1,7 0-54-1,-7 0 54 0,5-6-145 0,-5 6 145 0,12-9-217 0,-12 9 217 0,0-3-372 0,0 3 372 0,4 0-936 0,-4 0 936 0</inkml:trace>
    </iact:actionData>
  </iact:action>
  <iact:action type="add" startTime="27389">
    <iact:property name="dataType"/>
    <iact:actionData xml:id="d6">
      <inkml:trace xmlns:inkml="http://www.w3.org/2003/InkML" xml:id="stk6" contextRef="#ctx0" brushRef="#br0">21084 6581 517 0,'0'0'0'11,"0"0"139"-7,0 0-139-1,0 0 160 0,0 0-160 3,0 0 134-2,0 0-134-1,0 0 95 2,0 0-95-2,0 0 86 3,0 0-86-5,0 0 79 1,0 0-79 2,0 0 75-2,0 0-75 0,9-7 70 4,-9 7-70-5,0 0 79-1,0 0-79 0,0 0 74 0,0 0-74 1,0 3 61 1,0-3-61-2,0 40 24 1,0-40-24-1,0 52 23 1,0-52-23-1,0 59 21 2,0-59-21-1,0 68 20 3,0-68-20-1,0 75 14-1,0-75-14-1,0 78 21 2,0-78-21-3,-3 80 15 4,3-80-15-2,-12 79 16 5,12-79-16-7,-7 68 23 0,7-68-23 0,-7 60 14 0,7-60-14 0,-10 59 23 0,10-59-23 1,-5 51 11-1,5-51-11 1,-7 48 8 4,7-48-8-3,-9 44 6 3,9-44-6-3,-7 31 4-2,7-31-4 0,0 21 2 0,0-21-2 1,-3 14 3-1,3-14-3 0,0 7 2 0,0-7-2 0,0 0 1 0,0 0-1 0,0 0 0 0,0 0 0 0,0 0-2 0,0 0 2 0,0 0-1 0,0 0 1 4,0 0-2 0,0 0 2-2,-5 0-3 2,5 0 3-3,0 0-4 1,0 0 4-1,0 0-5 3,0 0 5-4,0 0-4 0,0 0 4 0,-10 0-11 0,10 0 11 0,-19-21-9 0,19 21 9 0,-27-52-3 0,27 52 3 0,-31-59 0 0,31 59 0 0,-29-55 0 0,29 55 0 0,-26-44-1 0,26 44 1 0,-22-33-2 1,22 33 2 2,-15-18-1-1,15 18 1-1,-10-12-2-1,10 12 2 0,-6-7 0 0,6 7 0 0,0 0 0 0,0 0 0 0,-3 0 0 0,3 0 0 0,0 0 2 4,0 0-2-4,0 0 3 256,0 0-3-256,0 0 4 0,0 0-4 0,0 0 6 0,0 0-6 0,0 0 9 0,0 0-9 0,0 0 25 0,0 0-25 0,0 0 21 1,0 0-21-1,3 0 16 0,-3 0-16 0,23 29 9 0,-23-29-9 0,25 30 23 0,-25-30-23 0,31 33 19 0,-31-33-19 0,29 34 9 0,-29-34-9 0,29 25 10 0,-29-25-10 0,26 27 5 0,-26-27-5 0,22 15 9 0,-22-15-9 0,22 9 8 0,-22-9-8 0,19 4 6 0,-19-4-6 0,18 4 6 0,-18-4-6 0,23 0 3 0,-23 0-3 0,25 0 2 0,-25 0-2 0,31 0 2 0,-31 0-2 0,36-30 5 0,-36 30-5 0,29-35 6 0,-29 35-6 0,27-38 6 0,-27 38-6 0,24-33 5 0,-24 33-5 0,15-26 0 0,-15 26 0 0,7-15-1 0,-7 15 1 0,4-4 0 0,-4 4 0 0,3-3 0 0,-3 3 0 0,0 0-3 0,0 0 3 0,0 0-35 0,0 0 35 0,0 0-79 0,0 0 79 0,0 0-158 0,0 0 158 0,0 0-204 1,0 0 204-1,0 3-416 0,0-3 416 0</inkml:trace>
    </iact:actionData>
  </iact:action>
  <iact:action type="add" startTime="28461">
    <iact:property name="dataType"/>
    <iact:actionData xml:id="d7">
      <inkml:trace xmlns:inkml="http://www.w3.org/2003/InkML" xml:id="stk7" contextRef="#ctx0" brushRef="#br0">22733 8138 123 0,'0'0'0'4,"0"0"266"-4,0 0-266 1,0 0 172-1,0 0-172 4,0 0 182-3,0 0-182-1,0 0 145 1,0 0-145 0,0 0 114-1,0 0-114 1,0 0 93-1,0 0-93 0,8 40 74 0,-8-40-74 0,4 0 67 0,-4 0-67 0,0 0 53 0,0 0-53 0,3 0 55 0,-3 0-55 0,4 0 57 0,-4 0-57 0,3 0 51 0,-3 0-51 0,3 0 40 0,-3 0-40 0,0 0 24 0,0 0-24 0,0-7 19 0,0 7-19 0,0-38 30 0,0 38-30 0,0-55 48 0,0 55-48 0,0-59 26 264,0 59-26-264,0-69 28 0,0 69-28 0,0-81 16 1,0 81-16-1,0-85 20 0,0 85-20 0,0-87 15 0,0 87-15 0,0-85 15 0,0 85-15 0,0-68 13 0,0 68-13 0,0-42 8 0,0 42-8 0,0-24 5 0,0 24-5 0,0-3 1 0,0 3-1 0,0 0 0 0,0 0 0 0,0 0 6 0,0 0-6 0,0 0 10 0,0 0-10 0,0 0 20 0,0 0-20 0,0 0 22 0,0 0-22 0,-3 0 23 0,3 0-23 0,-10 0 12 0,10 0-12 0,-19 0 9 0,19 0-9 0,-29 23 12 0,29-23-12 0,-34 28 12 0,34-28-12 0,-26 38 5 0,26-38-5 0,-22 25 7 0,22-25-7 0,-14 23 3 0,14-23-3 0,-13 14 2 0,13-14-2 0,-5 7 4 0,5-7-4 0,-4 4 3 0,4-4-3 0,0 0 2 0,0 0-2 0,0 0 4 0,0 0-4 0,0 0 0 0,0 0 0 1,0 0-1-1,0 0 1 0,0 0-1 0,0 0 1 0,0 0-2 0,0 0 2 0,0-4-6 0,0 4 6 0,14-33-8 0,-14 33 8 0,34-48 0 0,-34 48 0 0,29-44 0 272,-29 44 0-272,24-37 2 1,-24 37-2-1,27-26 0 1,-27 26 0 0,19-18 1-1,-19 18-1 0,10-4 1 0,-10 4-1 0,9 0 2 0,-9 0-2 0,3 0 5 0,-3 0-5 0,0 0 2 0,0 0-2 0,0 0 9 0,0 0-9 0,7 0 8 0,-7 0-8 0,15 0 13 0,-15 0-13 0,19 0 11 0,-19 0-11 0,26 27 2 0,-26-27-2 0,22 25 6 0,-22-25-6 0,17 23 1 0,-17-23-1 0,19 25 0 0,-19-25 0 0,15 27 3 0,-15-27-3 0,10 20 1 0,-10-20-1 0,12 19 0 0,-12-19 0 0,4 11-4 0,-4-11 4 0,3 12-8 0,-3-12 8 0,0 6-17 0,0-6 17 0,0 4-55 0,0-4 55 0,0 4-87 0,0-4 87 0,0 0-130 1,0 0 130-1,0 0-188 0,0 0 188 0,0 0-289 0,0 0 289 0,-7 0-736 0,7 0 736 0</inkml:trace>
    </iact:actionData>
  </iact:action>
  <iact:action type="add" startTime="37859">
    <iact:property name="dataType"/>
    <iact:actionData xml:id="d8">
      <inkml:trace xmlns:inkml="http://www.w3.org/2003/InkML" xml:id="stk8" contextRef="#ctx0" brushRef="#br0">13894 5827 505 0,'0'0'0'1,"0"0"156"-1,0 0-156 0,0 0 183 0,0 0-183 1,0 0 164-1,0 0-164 0,0 0 98 0,0 0-98 0,0 0 101 0,0 0-101 1,0 0 89-1,0 0-89 1,0 0 129-1,0 0-129 1,0 0 94-1,0 0-94 0,-258 100 110 1,258-100-110-1,-232 121 109 0,232-121-109 0,-279 161 110 0,279-161-110 0,-335 211 92 1,335-211-92-1,-360 247 63 0,360-247-63 0,-368 282 44 0,368-282-44 0,-364 301 0 0,364-301 0 0,-346 291 0 0,346-291 0 0,-309 265 0 0,309-265 0 0,-271 225 0 0,271-225 0 0,-236 183 0 292,236-183 0-292,-188 152 0 0,188-152 0 0,-162 125 0 0,162-125 0 0,-114 92 0 0,114-92 0 0,-80 66 0 0,80-66 0 0,-45 40 0 0,45-40 0 0,-18 26 0 0,18-26 0 0,-7 16 0 0,7-16 0 0,0 9 0 0,0-9 0 0,0 8 0 0,0-8 0 0,-4 11 0 0,4-11 0 0,-3 5-61 0,3-5 61 1,0 9-202-1,0-9 202 0,0 0-277 0,0 0 277 0,0 6-376 0,0-6 376 0</inkml:trace>
    </iact:actionData>
  </iact:action>
  <iact:action type="add" startTime="39141">
    <iact:property name="dataType"/>
    <iact:actionData xml:id="d9">
      <inkml:trace xmlns:inkml="http://www.w3.org/2003/InkML" xml:id="stk9" contextRef="#ctx0" brushRef="#br0">32201 6279 351 0,'0'0'0'2,"0"0"137"-2,0 0-137 0,0 0 231 1,0 0-231-1,0 0 201 0,0 0-201 0,0 0 161 0,0 0-161 1,0 0 144-1,0 0-144 1,0 0 142-1,0 0-142 1,51-55 133-1,-102 110-133 1,58-110 79-1,-7 55-79 1,-106 49 96-1,106-49-96 0,-159 72 112 0,159-72-112 0,-201 92 86 0,201-92-86 1,-256 107 67-1,256-107-67 0,-307 129 53 0,307-129-53 0,-343 147 54 0,343-147-54 1,-370 165 0-1,370-165 0 0,-372 185 0 1,372-185 0-1,-348 185 0 1,348-185 0 0,-326 180 0-1,326-180 0 1,-299 162 0-1,299-162 0 0,-259 146 0 0,259-146 0 0,-229 125 0 0,229-125 0 0,-187 108 0 0,187-108 0 0,-156 90 0 0,156-90 0 0,-121 78 0 0,121-78 0 0,-87 60 0 0,87-60 0 0,-56 43 0 0,56-43 0 0,-34 30 0 0,34-30 0 0,-11 22 0 0,11-22 0 0,-6 14 0 0,6-14 0 0,-4 12 0 0,4-12 0 0,-3 7 0 0,3-7 0 0,-4 4 0 0,4-4 0 0,-5 0 0 0,5 0 0 0,0 0-112 265,0 0 112-265,0 0-215 1,0 0 215-1,0 0-313 0,0 0 313 0,0 0-463 0,0 0 463 1</inkml:trace>
    </iact:actionData>
  </iact:action>
  <iact:action type="add" startTime="45309">
    <iact:property name="dataType"/>
    <iact:actionData xml:id="d10">
      <inkml:trace xmlns:inkml="http://www.w3.org/2003/InkML" xml:id="stk10" contextRef="#ctx0" brushRef="#br0">4784 15455 526 0,'0'0'0'2,"0"0"239"-1,0 0-239-1,0 0 145 0,0 0-145 0,0 0 139 0,0 0-139 1,0 0 108-1,0 0-108 0,0 0 84 0,0 0-84 0,0 0 76 1,0 0-76-1,0 0 92 0,0 0-92 0,0 0 86 0,0 0-86 0,29-6 66 0,-29 6-66 1,0 0 58-1,0 0-58 0,0 0 62 0,0 0-62 0,0 43 35 0,0-43-35 0,0 52 33 0,0-52-33 1,0 59 24-1,0-59-24 0,0 59 22 0,0-59-22 0,0 58 16 0,0-58-16 1,0 57 11-1,0-57-11 0,0 39 13 0,0-39-13 1,0 33 13-1,0-33-13 1,0 23 6-1,0-23-6 0,0 19 10 1,0-19-10-1,-5 9 9 0,5-9-9 0,0 5 7 0,0-5-7 0,0 10 6 0,0-10-6 0,0 0 2 0,0 0-2 0,0 0 2 0,0 0-2 0,0 0 4 0,0 0-4 0,0 0 3 6,0 0-3-6,0 0 5 275,0 0-5-275,0 0 6 0,0 0-6 0,0 0 8 0,0 0-8 0,0 0 8 0,0 0-8 0,0 0 7 1,0 0-7-1,0 0 6 0,0 0-6 0,0 0 3 0,0 0-3 0,12 0 2 0,-12 0-2 0,36 0 0 0,-36 0 0 0,48 0 1 0,-48 0-1 0,44 0 2 0,-44 0-2 0,48 0 1 0,-48 0-1 0,51 0 7 1,-51 0-7 0,53-15 6 0,-53 15-6-1,51-7 11 0,-51 7-11 0,55-2 9 0,-55 2-9 0,51-9 10 1,-51 9-10-1,44-7 7 0,-44 7-7 0,41-3 7 0,-41 3-7 0,41-5 9 0,-41 5-9 0,36 0 6 0,-36 0-6 0,41 0 2 0,-41 0-2 0,34 0 5 0,-34 0-5 0,36 0 4 0,-36 0-4 0,36 0 8 0,-36 0-8 0,34 0 5 0,-34 0-5 0,36 0 5 0,-36 0-5 0,34 0 0 0,-34 0 0 0,30 0 0 0,-30 0 0 0,43 0 0 0,-43 0 0 0,41 0 0 0,-41 0 0 0,44 0 0 0,-44 0 0 0,43 0 0 0,-43 0 0 0,44 0 0 0,-44 0 0 0,41 0 0 0,-41 0 0 0,41 0 0 0,-41 0 0 0,40 0 0 1,-40 0 0-1,32 0 0 6,-32 0 0-6,36 0 0 300,-36 0 0-300,39 0 0 0,-39 0 0 0,32 0 0 0,-32 0 0 0,38-3 0 0,-38 3 0 0,32 0 0 0,-32 0 0 0,41 0 0 0,-41 0 0 0,38 0 0 1,-38 0 0-1,43 0 0 0,-43 0 0 0,42 0 0 0,-42 0 0 0,50 0 0 0,-50 0 0 0,42 0 0 0,-42 0 0 0,50 0 0 0,-50 0 0 0,41 0 0 0,-41 0 0 0,41 0 0 0,-41 0 0 0,36 0 0 0,-36 0 0 0,37 0 0 0,-37 0 0 0,39 0 0 0,-39 0 0 0,38 0 0 0,-38 0 0 0,41 3 0 0,-41-3 0 0,44 5 0 0,-44-5 0 0,39 3 0 0,-39-3 0 0,48 7 0 0,-48-7 0 1,45 0 0-1,-45 0 0 0,37 0 0 0,-37 0 0 0,36 9 0 0,-36-9 0 0,38 2 0 0,-38-2 0 0,32 4 0 0,-32-4 0 0,37 3 0 0,-37-3 0 0,36 5 0 0,-36-5 0 0,34 3 0 0,-34-3 0 0,33 7 0 0,-33-7 0 0,34 0 0 0,-34 0 0 0,29 9 0 0,-29-9 0 0,32 0 0 0,-32 0 0 0,26 0 0 0,-26 0 0 0,26 0 0 0,-26 0 0 0,24 0 0 0,-24 0 0 0,20 0 0 0,-20 0 0 0,26 2 0 0,-26-2 0 0,25 0 0 0,-25 0 0 1,27 0 0 6,-27 0 0-7,36 0 0 277,-36 0 0-277,34 0 0 0,-34 0 0 0,33 0 0 0,-33 0 0 1,32 0 0-1,-32 0 0 0,26 0 0 0,-26 0 0 0,25 0 0 0,-25 0 0 0,21 0 0 0,-21 0 0 0,20 0 0 0,-20 0 0 0,16 0 0 0,-16 0 0 0,10 0 0 0,-10 0 0 0,10 0 0 0,-10 0 0 0,12 0 0 0,-12 0 0 0,12 0 0 0,-12 0 0 0,7 0 0 0,-7 0 0 0,5 0 0 0,-5 0 0 0,0 0 0 0,0 0 0 1,5 0 0-1,-5 0 0 1,0 0 0 0,0 0 0-1,5 0 0 1,-5 0 0-1,0 0 0 0,0 0 0 0,0 0 0 0,0 0 0 0,0 0 0 0,0 0 0 0,0 0 0 0,0 0 0 0,0 0 0 0,0 0 0 0,0 0 0 0,0 0 0 0,0 0 0 0,0 0 0 0,0 0 0 0,0 0 0 0,0 0 0 0,0 0 0 0,0 0 0 0,0 0 0 0,0 0 0 0,0 0 0 0,11 0 0 0,-11 0 0 0,11 0 0 0,-11 0 0 0,14-11 0 0,-14 11 0 0,19-10 0 0,-19 10 0 0,7-8 0 0,-7 8 0 0,8-6 0 0,-8 6 0 0,5-9 0 0,-5 9 0 0,7-7 0 1,-7 7 0-1,10-3 0 8,-10 3 0-8,7-8 0 276,-7 8 0-276,4 0 0 0,-4 0 0 0,0 0 0 0,0 0 0 0,3 0 0 0,-3 0 0 0,0 0 0 0,0 0 0 0,0 0 0 0,0 0 0 0,0 0 0 0,0 0 0 0,0 0 0 0,0 0 0 0,0 0 0 0,0 0 0 0,0 0 0 0,0 0 0 0,0 0 0 0,0 0 0 0,0-4 0 1,0 4 0-1,0 0 0 0,0 0 0 0,0-11 0 0,0 11 0 0,0-33 0 0,0 33 0 0,0-39 0 0,0 39 0 0,0-64 0 0,0 64 0 0,0-51 0 0,0 51 0 0,0-49 0 0,0 49 0 0,0-40 0 0,0 40 0 0,0-36 0 0,0 36 0 0,0-30 0 0,0 30 0 0,0-18 0 0,0 18 0 0,0-15 0 0,0 15 0 0,0-4 0 0,0 4 0 0,0 0-4 0,0 0 4 0,0 0-83 0,0 0 83 0,0 0-150 0,0 0 150 0,0 0-212 0,0 0 212 1,0 0-318-1,0 0 318 0,0 12-1130 0,0-12 1130 0</inkml:trace>
    </iact:actionData>
  </iact:action>
  <iact:action type="add" startTime="52738">
    <iact:property name="dataType"/>
    <iact:actionData xml:id="d11">
      <inkml:trace xmlns:inkml="http://www.w3.org/2003/InkML" xml:id="stk11" contextRef="#ctx0" brushRef="#br0">9263 18873 2 0,'0'0'0'7,"0"0"244"-7,0 0-244 1,0 0 109 0,0 0-109 0,0 0 113 0,0 0-113 1,0 0 111-1,0 0-111 0,0 0 98 3,0 0-98-2,0 0 108-1,0 0-108 0,0 0 109 0,0 0-109 1,0 0 83 0,0 0-83 1,-32 49 75 1,32-49-75-2,0 0 66 0,0 0-66-1,0 0 60-1,0 0-60 2,0 0 66-1,0 0-66-1,0 0 69 0,0 0-69 1,0 0 71-1,0 0-71 0,0 0 62 0,0 0-62 0,0 0 54 0,0 0-54 0,0 0 49 0,0 0-49 0,0 0 44 0,0 0-44 0,17 0 44 0,-17 0-44 2,37 0 53 0,-37 0-53-2,41 0 51 0,-41 0-51 0,43 0 58 0,-43 0-58 0,44 0 47 0,-44 0-47 0,45 0 52 0,-45 0-52 0,44-8 38 0,-44 8-38 0,41-8 39 3,-41 8-39-3,41 0 27 295,-41 0-27-295,39 0 24 0,-39 0-24 0,38 0 21 0,-38 0-21 0,36 0 0 0,-36 0 0 0,41 0 0 0,-41 0 0 0,37 0 0 1,-37 0 0-1,39 0 0 0,-39 0 0 0,38 0 0 0,-38 0 0 0,31 0 0 0,-31 0 0 0,35 0 0 0,-35 0 0 0,26 0 0 0,-26 0 0 0,24 0 0 0,-24 0 0 0,24 0 0 0,-24 0 0 0,19 0 0 0,-19 0 0 0,22 0 0 0,-22 0 0 0,20 0 0 0,-20 0 0 0,28 0 0 0,-28 0 0 0,35 0 0 0,-35 0 0 0,41 0 0 0,-41 0 0 0,41 0 0 0,-41 0 0 0,43 0 0 0,-43 0 0 0,39-7 0 0,-39 7 0 0,39 0 0 0,-39 0 0 0,33-3 0 0,-33 3 0 0,29 0 0 0,-29 0 0 0,31 0 0 0,-31 0 0 0,20 0 0 0,-20 0 0 0,27 0 0 1,-27 0 0-1,21 0 0 0,-21 0 0 0,22 0 0 0,-22 0 0 0,19 0 0 0,-19 0 0 0,22 0 0 0,-22 0 0 0,26 0 0 0,-26 0 0 0,25 0 0 0,-25 0 0 0,31 0 0 0,-31 0 0 0,32 0 0 0,-32 0 0 0,33 0 0 0,-33 0 0 0,34 0 0 0,-34 0 0 0,36 0 0 0,-36 0 0 0,32 0 0 7,-32 0 0-7,34 0 0 301,-34 0 0-301,29 0 0 0,-29 0 0 0,29 0 0 0,-29 0 0 0,27 0 0 0,-27 0 0 0,29 0 0 0,-29 0 0 0,26 0 0 0,-26 0 0 0,33 0 0 0,-33 0 0 0,30 0 0 0,-30 0 0 0,33-7 0 0,-33 7 0 0,42 0 0 0,-42 0 0 0,50 0 0 0,-50 0 0 0,42 0 0 0,-42 0 0 0,50-8 0 0,-50 8 0 0,36 0 0 0,-36 0 0 0,30 0 0 0,-30 0 0 0,33 0 0 0,-33 0 0 0,29 0 0 0,-29 0 0 1,25-8 0-1,-25 8 0 0,31 0 0 0,-31 0 0 0,26 0 0 0,-26 0 0 0,29 0 0 0,-29 0 0 0,29-7 0 0,-29 7 0 0,31-3 0 0,-31 3 0 0,25-5 0 0,-25 5 0 0,22-2 0 0,-22 2 0 0,26 0 0 0,-26 0 0 0,22 0 0 0,-22 0 0 0,26 0 0 0,-26 0 0 0,29 0 0 0,-29 0 0 0,27 0 0 0,-27 0 0 0,36 0 0 0,-36 0 0 0,36 0 0 0,-36 0 0 0,32-8 0 0,-32 8 0 0,34 0 0 0,-34 0 0 0,36 0 0 0,-36 0 0 0,32 0 0 0,-32 0 0 0,35 0 0 0,-35 0 0 1,30 0 0-1,-30 0 0 0,26 0 0 0,-26 0 0 0,29 0 0 0,-29 0 0 0,29 0 0 3,-29 0 0-3,32 0 0 296,-32 0 0-296,40 0 0 0,-40 0 0 0,42 0 0 0,-42 0 0 2,43 0 0-1,-43 0 0-1,46-7 0 1,-46 7 0-1,44 0 0 0,-44 0 0 0,43 0 0 0,-43 0 0 0,44 0 0 0,-44 0 0 0,38-8 0 0,-38 8 0 0,36 0 0 1,-36 0 0-1,34-8 0 0,-34 8 0 0,25-2 0 0,-25 2 0 0,29 0 0 0,-29 0 0 0,26 0 0 0,-26 0 0 0,22-8 0 0,-22 8 0 0,24 0 0 0,-24 0 0 0,21 0 0 1,-21 0 0-1,22 0 0 0,-22 0 0 0,19 0 0 0,-19 0 0 0,17-7 0 0,-17 7 0 0,18 0 0 0,-18 0 0 0,23 0 0 0,-23 0 0 1,25 0 0-1,-25 0 0 0,31 0 0 0,-31 0 0 0,36 0 0 0,-36 0 0 0,37-8 0 0,-37 8 0 0,33 0 0 0,-33 0 0 1,37 0 0-1,-37 0 0 0,29 0 0 0,-29 0 0 0,29-8 0 0,-29 8 0 0,26 0 0 0,-26 0 0 0,19 0 0 0,-19 0 0 0,18-2 0 0,-18 2 0 0,23 0 0 0,-23 0 0 0,25 0 0 0,-25 0 0 0,24 0 0 0,-24 0 0 0,31 0 0 1,-31 0 0-1,34 0 0 0,-34 0 0 0,34 0 0 0,-34 0 0 1,46 0 0 0,-46 0 0-1,44 0 0 2,-44 0 0-2,45 0 0 6,-45 0 0-5,42 0 0 295,-42 0 0-296,41 0 0 0,-41 0 0 0,38 0 0 0,-38 0 0 0,32 0 0 0,-32 0 0 0,29 0 0 0,-29 0 0 0,28 0 0 0,-28 0 0 0,25 0 0 0,-25 0 0 0,28 0 0 0,-28 0 0 0,29-5 0 0,-29 5 0 0,30 0 0 0,-30 0 0 0,34 0 0 0,-34 0 0 0,34 0 0 0,-34 0 0 0,40-3 0 0,-40 3 0 0,36 0 0 0,-36 0 0 0,37 0 0 0,-37 0 0 0,44-7 0 0,-44 7 0 0,41 0 0 0,-41 0 0 0,40-8 0 0,-40 8 0 0,41 0 0 0,-41 0 0 1,37 0 0-1,-37 0 0 0,36 0 0 0,-36 0 0 0,32 0 0 0,-32 0 0 0,35 0 0 0,-35 0 0 0,29-8 0 0,-29 8 0 0,29 0 0 0,-29 0 0 0,27 0 0 0,-27 0 0 0,25 0 0 0,-25 0 0 0,14 0 0 0,-14 0 0 0,12 0 0 0,-12 0 0 0,7 0 0 0,-7 0 0 0,0 0 0 0,0 0 0 1,3 0 0 0,-3 0 0-1,0 0 0 0,0 0 0 0,0 0 0 0,0 0 0 1,0 0 0-1,0 0 0 0,0 0 0 0,0 0 0 0,0 0 0 0,0 0 0 0,0 0 0 0,0 0 0 0,0 0 0 0,0 0 0 0,0 0 0 0,0 0 0 0,0 0 0 7,0 0 0-7,0 0 0 282,0 0 0-282,0 0 0 0,0 0 0 0,0 0 0 0,0 0 0 0,0 0 0 0,0 0 0 0,-10-7-240 0,10 7 240 0,-12 0-435 0,12 0 435 0,-14 0-1249 0,14 0 1249 0</inkml:trace>
    </iact:actionData>
  </iact:action>
  <iact:action type="add" startTime="57450">
    <iact:property name="dataType"/>
    <iact:actionData xml:id="d12">
      <inkml:trace xmlns:inkml="http://www.w3.org/2003/InkML" xml:id="stk12" contextRef="#ctx0" brushRef="#br0">24366 18767 386 0,'0'0'0'0,"0"0"203"0,0 0-203 0,0 0 192 0,0 0-192 1,0 0 204-1,0 0-204 0,0 0 134 0,0 0-134 0,0 0 114 0,0 0-114 0,0 0 96 0,0 0-96 0,0 0 112 0,0 0-112 0,0 0 91 0,0 0-91 0,196 0 81 0,-196 0-81 0,80 0 90 0,-80 0-90 0,97-15 62 0,-97 15-62 0,132-10 64 0,-132 10-64 0,147-23 51 0,-147 23-51 0,168-26 45 0,-168 26-45 0,171-17 39 1,-171 17-39-1,176-23 39 2,-176 23-39-2,169-10 34 0,-169 10-34 0,145-9 10 0,-145 9-10 0,141 0 0 0,-141 0 0 1,118 0 0-1,-118 0 0 0,108 0 0 0,-108 0 0 0,87 0 0 0,-87 0 0 0,70 0 0 0,-70 0 0 0,47 0 0 0,-47 0 0 0,26 0 0 0,-26 0 0 0,7 0 0 0,-7 0 0 0,5 0 0 0,-5 0 0 0,0 0 0 0,0 0 0 0,0 0 0 0,0 0 0 0,0 0 0 0,0 0 0 0,0 0 0 0,0 0 0 0,-56 0 0 0,56 0 0 0,-96 9 0 0,96-9 0 0,-138 10 0 0,138-10 0 0,-174 14 0 0,174-14 0 0,-191 11 0 0,191-11 0 0,-198 23 0 0,198-23 0 0,-188 25 0 0,188-25 0 0,-169 23 0 0,169-23 0 0,-148 18 0 0,148-18 0 0,-118 15 0 0,118-15 0 0,-80 8 0 0,80-8 0 0,-48 10 0 1,48-10 0-1,-22 0 0 300,22 0 0-300,0 0 0 0,0 0 0 0,0 0 0 0,0 0 0 0,0 0 0 0,0 0 0 0,54 0 0 0,-54 0 0 0,105 0 0 0,-105 0 0 0,139-15 0 0,-139 15 0 0,169-18 0 0,-169 18 0 0,157-18 0 0,-157 18 0 0,140-7 0 0,-140 7 0 0,108-8 0 0,-108 8 0 0,73-8 0 0,-73 8 0 0,44 0 0 0,-44 0 0 0,19 0 0 0,-19 0 0 1,2 0 0-1,-2 0 0 0,0 0 0 0,0 0 0 0,0 0 0 0,0 0 0 0,0 0 0 0,0 0 0 0,-14 0 0 0,14 0 0 0,-73 0 0 0,73 0 0 0,-114 0 0 0,114 0 0 1,-144 0 0-1,144 0 0 0,-145 16 0 0,145-16 0 0,-135 10 0 0,135-10 0 0,-117 15 0 0,117-15 0 0,-92 8 0 0,92-8 0 0,-55 7 0 0,55-7 0 0,-29 3 0 0,29-3 0 0,-5 5 0 0,5-5 0 0,0 0 0 0,0 0 0 0,0 2 0 0,0-2 0 0,68 0 0 0,-68 0 0 0,106 8 0 0,-106-8 0 0,131 15 0 0,-131-15 0 0,127 8 0 0,-127-8 0 0,93 0 0 0,-93 0 0 0,65 2 0 0,-65-2 0 0,36 0 0 0,-36 0 0 0,15 8 0 0,-15-8 0 0,0 0 0 0,0 0 0 0,0 0 0 10,0 0 0-10,0 0 0 7,0 0 0-6,0 0 0 302,0 0 0-303,0 0 0 0,0 0 0 0,-30 0 0 0,30 0 0 0,-46 0 0 0,46 0 0 0,-63 0 0 0,63 0 0 0,-64 0 0 0,64 0 0 0,-54 0 0 0,54 0 0 0,-45 8 0 1,45-8 0-1,-34 7 0 0,34-7 0 0,-20 0 0 0,20 0 0 0,-9 0-106 0,9 0 106 0,0 0-264 0,0 0 264 0,0 0-366 0,0 0 366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3T01:10:57.3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107">
    <iact:property name="dataType"/>
    <iact:actionData xml:id="d0">
      <inkml:trace xmlns:inkml="http://www.w3.org/2003/InkML" xml:id="stk0" contextRef="#ctx0" brushRef="#br0">5514 2868 616 0,'0'0'0'2,"0"0"185"-2,0 0-185 0,0 0 118 0,0 0-118 0,0 0 153 0,0 0-153 0,0 0 114 0,0 0-114 0,0 0 89 5,0 0-89-4,0 0 95 50,0 0-95-51,0 0 92 0,0 0-92 0,4-18 70 0,-4 18-70 0,0 0 62 0,0 0-62 0,0 0 60 0,0 0-60 0,0 7 69 0,0-7-69 0,0 48 46 0,0-48-46 0,0 59 32 61,0-59-32-61,0 66 38 1,0-66-38-1,0 66 31 0,0-66-31 0,5 56 21 0,-5-56-21 0,3 56 17 0,-3-56-17 0,7 47 17 0,-7-47-17 0,4 41 15 0,-4-41-15 0,3 28 9 0,-3-28-9 0,3 19 9 54,-3-19-9-53,6 4 10-1,-6-4-10 2,3 0 12-2,-3 0-12 0,0 0 10 0,0 0-10 0,3 0 12 0,-3 0-12 0,4 0 12 0,-4 0-12 0,3 0 18 0,-3 0-18 0,4 0 15 1,-4 0-15-1,6 0 0 60,-6 0 0-60,28 0 0 0,-28 0 0 0,44 0 0 0,-44 0 0 0,56 0 0 0,-56 0 0 0,75 0 0 0,-75 0 0 0,79 0 0 0,-79 0 0 0,73 0 0 0,-73 0 0 0,84 0 0 0,-84 0 0 1,82 0 0 52,-82 0 0-53,80 0 0 0,-80 0 0 0,82-15 0 0,-82 15 0 0,80-10 0 0,-80 10 0 0,75-15 0 0,-75 15 0 0,75-16 0 0,-75 16 0 0,70-10 0 0,-70 10 0 0,63-15 0 10,-63 15 0-10,58-11 0 3,-58 11 0 49,50-7 0-52,-50 7 0 0,39-7 0 1,-39 7 0-1,34-8 0 0,-34 8 0 0,29-5 0 0,-29 5 0 0,29-3 0 0,-29 3 0 0,22-3 0 0,-22 3 0 0,21-4 0 0,-21 4 0 1,24-8 0 67,-24 8 0-68,19-2 0 0,-19 2 0 0,17 0 0 0,-17 0 0 0,15-4 0 0,-15 4 0 0,10 0 0 0,-10 0 0 0,12 0 0 0,-12 0 0 0,4 0 0 0,-4 0 0 0,6 0 0 0,-6 0 0 0,6 0 0 0,-6 0 0 0,8-4 0 61,-8 4 0-61,7 0 0 0,-7 0 0 0,14 0 0 0,-14 0 0 0,6 0 0 0,-6 0 0 0,4 0 0 0,-4 0 0 0,5 0 0 0,-5 0 0 0,0 0 0 0,0 0 0 0,0 0 0 0,0 0 0 0,0 0 0 7,0 0 0-7,0 0 0 6,0 0 0-6,0 0 0 52,0 0 0-52,0 0 0 0,0 0 0 0,0 0 0 0,0 0 0 0,0 0 0 0,0 0 0 0,0 0 0 1,0 0 0-1,0 0 0 0,0 0 0 0,7 0 0 0,-7 0 0 0,13 0 0 60,-13 0 0-60,16 0 0 0,-16 0 0 0,19 0 0 0,-19 0 0 0,8 0 0 0,-8 0 0 0,5 0 0 0,-5 0 0 0,5 0 0 0,-5 0 0 0,4 0 0 0,-4 0 0 1,3 0 0-1,-3 0 0 0,0 0 0 6,0 0 0-1,0 0 0-4,0 0 0-1,0 0 0 51,0 0 0-48,0 0 0-1,0 0 0-2,0 0 0 0,0 0 0 0,0 0 0 0,0 0 0 0,0 0 0 0,0 0 0 0,0 0 0 0,0 0 0 0,0 0 0 1,0 0 0-1,0 0 0 58,0 0 0-57,0 0 0-1,0 0 0 0,0-8 0 0,0 8 0 0,0-32 0 0,0 32 0 0,0-49 0 0,0 49 0 0,0-66 0 0,0 66 0 0,0-69 0 0,0 69 0 0,0-71 0 0,0 71 0 0,-7-66 0 60,7 66 0-60,-10-55 0 0,10 55 0 0,-8-41 0 0,8 41 0 0,-6-18 0 0,6 18 0 0,-1-8 0 0,1 8 0 0,-5 0 0 0,5 0 0 0,0 0 0 0,0 0 0 0,0 0 0 0,0 0 0 1,-4 0 0 6,4 0 0-7,0 0 0 58,0 0 0-57,0 19-20-1,0-19 20 0,0 66-198 0,0-66 198 0,0 40-446 0,0-40 446 0,0 53-933 0,0-53 933 0</inkml:trace>
    </iact:actionData>
  </iact:action>
  <iact:action type="add" startTime="6997">
    <iact:property name="dataType"/>
    <iact:actionData xml:id="d1">
      <inkml:trace xmlns:inkml="http://www.w3.org/2003/InkML" xml:id="stk1" contextRef="#ctx0" brushRef="#br0">5982 3395 831 0,'0'0'0'0,"0"0"173"0,0 0-173 0,0 0 124 0,0 0-124 1,0 0 107-1,0 0-107 0,0 0 72 0,0 0-72 0,0 0 83 0,0 0-83 0,0 0 79 5,0 0-79-5,0 0 58 53,0 0-58-53,-172 158 48 0,172-158-48 0,-74 51 57 0,74-51-57 0,-82 55 49 0,82-55-49 0,-92 71 59 0,92-71-59 1,-95 85 50-1,95-85-50 0,-103 98 42 0,103-98-42 0,-107 115 48 62,107-115-48-61,-103 115 24-1,103-115-24 0,-107 116 19 0,107-116-19 0,-102 114 23 0,102-114-23 0,-105 111 15 0,105-111-15 0,-105 107 14 0,105-107-14 0,-115 102 16 0,115-102-16 0,-112 107 10 0,112-107-10 0,-115 106 11 3,115-106-11-2,-107 107 14 4,107-107-14-5,-96 112 21 51,96-112-21-51,-83 109 0 0,83-109 0 0,-74 107 0 0,74-107 0 0,-66 114 0 0,66-114 0 0,-60 114 0 0,60-114 0 0,-58 126 0 0,58-126 0 0,-51 132 0 50,51-132 0-50,-53 133 0 0,53-133 0 0,-48 142 0 0,48-142 0 1,-44 152 0-1,44-152 0 0,-48 166 0 0,48-166 0 0,-43 172 0 0,43-172 0 0,-49 177 0 0,49-177 0 0,-43 180 0 49,43-180 0-49,-42 181 0 0,42-181 0 0,-40 180 0 0,40-180 0 0,-32 176 0 0,32-176 0 0,-29 163 0 0,29-163 0 0,-27 143 0 0,27-143 0 0,-17 128 0 0,17-128 0 0,-12 118 0 55,12-118 0-54,-7 110 0-1,7-110 0 0,-7 99 0 0,7-99 0 0,-9 92 0 0,9-92 0 0,-5 81 0 0,5-81 0 0,-1 78 0 0,1-78 0 0,0 81 0 0,0-81 0 0,0 95 0 7,0-95 0-7,0 92 0 58,0-92 0-58,0 93 0 0,0-93 0 0,0 81 0 0,0-81 0 0,0 58 0 0,0-58 0 0,15 56 0 1,-15-56 0-1,10 52 0 0,-10-52 0 0,16 54 0 0,-16-54 0 0,17 67 0 0,-17-67 0 0,18 69 0 58,-18-69 0-58,16 74 0 0,-16-74 0 0,15 73 0 0,-15-73 0 0,14 85 0 0,-14-85 0 0,15 81 0 0,-15-81 0 1,10 73 0-1,-10-73 0 0,12 64 0 0,-12-64 0 0,4 40 0 0,-4-40 0 0,3 26 0 7,-3-26 0-7,4 25 0 61,-4-25 0-61,0 26 0 0,0-26 0 0,0 19 0 0,0-19 0 0,3 14 0 0,-3-14 0 0,5 7 0 0,-5-7 0 0,0 4 0 0,0-4 0 0,0 4 0 1,0-4 0-1,0 0 0 0,0 0 0 1,0 0 0 60,0 0 0-61,0 0 0 0,0 0 0 0,0 4 0 0,0-4 0 0,0 12 0 0,0-12 0 0,0 13 0 0,0-13 0 0,0 20 0 0,0-20 0 0,0 15 0 0,0-15 0 0,0 20 0 0,0-20 0 0,0 19 0 2,0-19 0 53,0 27 0-55,0-27 0 0,0 24 0 0,0-24 0 0,0 26 0 0,0-26 0 0,0 30 0 0,0-30 0 0,0 25 0 0,0-25 0 0,0 29 0 0,0-29 0 0,0 27 0 0,0-27 0 0,0 21 0 8,0-21 0-8,0 19 0 53,0-19 0-52,0 14 0-1,0-14 0 0,0 12 0 0,0-12 0 0,0 3 0 0,0-3 0 0,0 4 0 0,0-4 0 0,0 0 0 0,0 0 0 0,0 0 0 0,0 0 0 0,0 0 0 6,0 0 0-6,0 0 0 53,0 0 0-53,0 0 0 0,0 0 0 0,0 0 0 1,0 0 0-1,-12-30 0 0,12 30 0 0,-29-51 0 0,29 51 0 0,-37-63 0 0,37 63 0 0,-45-73 0 0,45 73 0 0,-42-81 0 57,42 81 0-57,-53-81 0 0,53 81 0 0,-48-88 0 0,48 88 0 0,-48-93 0 0,48 93 0 0,-44-83 0 1,44 83 0-1,-33-78 0 0,33 78 0 0,-27-67 0 0,27 67 0 0,-20-47 0 0,20 47 0 0,-11-37 0 8,11 37 0-8,-12-17 0 53,12 17 0-53,0-12 0 0,0 12 0 0,-3-4 0 0,3 4 0 0,0 0 0 0,0 0 0 0,0 0 0 0,0 0 0 0,0 0 0 0,0 0 0 0,0 0 0 0,0 0 0 0,0 0 0 8,0 0 0-8,0 0 0 54,0 0 0-53,0 4 0 0,0-4 0 1,0 45 0 1,0-45 0-1,7 54 0 0,-7-54 0 1,22 69 0-3,-22-69 0 0,26 74 0 0,-26-74 0 0,25 74 0 1,-25-74 0-1,22 70 0 2,-22-70 0-2,26 67 0 0,-26-67 0 0,22 61 0 0,-22-61 0 0,22 52 0 68,-22-52 0-68,26 41 0 0,-26-41 0 0,19 33 0 0,-19-33 0 0,18 21 0 0,-18-21 0 0,23 15 0 0,-23-15 0 0,22 5 0 0,-22-5 0 1,32 0 0-1,-32 0 0 0,45 0 0 0,-45 0 0 0,54-29 0 0,-54 29 0 0,55-60 0 58,-55 60 0-57,60-70 0-1,-60 70 0 1,63-84 0-1,-63 84 0 0,61-89 0 0,-61 89 0 0,63-91 0 0,-63 91 0 0,51-90 0 0,-51 90 0 0,45-69 0 0,-45 69 0 0,25-52 0 0,-25 52 0 0,23-33 0 6,-23 33 0-5,13-22 0 51,-13 22 0-52,5-13 0 0,-5 13 0 0,7-15 0 0,-7 15 0 0,9-16 0 0,-9 16 0 0,13-17 0 0,-13 17 0 0,29-9-181 0,-29 9 181 0,12 0-412 0,-12 0 412 0,16 0-1409 8,-16 0 1409-8</inkml:trace>
    </iact:actionData>
  </iact:action>
  <iact:action type="add" startTime="9594">
    <iact:property name="dataType"/>
    <iact:actionData xml:id="d2">
      <inkml:trace xmlns:inkml="http://www.w3.org/2003/InkML" xml:id="stk2" contextRef="#ctx0" brushRef="#br0">6721 13443 216 0,'0'0'0'2,"0"0"504"-2,0 0-504 0,0 0 104 0,0 0-104 0,0 0 144 0,0 0-144 0,0 0 125 0,0 0-125 0,0 0 93 55,0 0-93-54,0 0 92-1,0 0-92 0,0 0 112 0,0 0-112 0,191-70 123 0,-191 70-123 0,73-4 81 0,-73 4-81 0,92-8 73 0,-92 8-73 0,115-3 80 0,-115 3-80 0,135-18 52 4,-135 18-52-4,160-21 48 53,-160 21-48-53,169-27 47 1,-169 27-47-1,176-30 38 0,-176 30-38 0,180-29 33 0,-180 29-33 0,181-33 33 0,-181 33-33 0,173-25 31 0,-173 25-31 0,169-30 18 0,-169 30-18 0,151-33 0 61,-151 33 0-61,145-33 0 0,-145 33 0 0,137-33 0 0,-137 33 0 0,130-33 0 0,-130 33 0 0,117-33 0 0,-117 33 0 0,99-30 0 0,-99 30 0 0,86-25 0 0,-86 25 0 0,66-19 0 0,-66 19 0 0,51-14 0 60,-51 14 0-60,36-12 0 0,-36 12 0 0,22-7 0 0,-22 7 0 0,16-4 0 0,-16 4 0 0,7-4 0 0,-7 4 0 0,3-4 0 0,-3 4 0 0,3-2 0 0,-3 2 0 0,6-5 0 0,-6 5 0 1,0-4 0 57,0 4 0-58,0 0 0 0,0 0 0 0,0-3 0 0,0 3 0 0,0 0 0 0,0 0 0 0,0 0 0 0,0 0 0 1,0 0 0-1,0 0 0 0,0 0 0 0,0 0 0 0,0 0 0 0,0 0 0 0,-40 0 0 57,40 0 0-56,-65 3 0-1,65-3 0 0,-88 26 0 0,88-26 0 0,-91 22 0 0,91-22 0 0,-95 27 0 0,95-27 0 0,-96 17 0 0,96-17 0 0,-92 18 0 0,92-18 0 0,-85 15 0 1,85-15 0-1,-92 16 0 65,92-16 0-65,-99 17 0 0,99-17 0 0,-108 20 0 0,108-20 0 0,-118 21 0 0,118-21 0 0,-121 23 0 0,121-23 0 0,-121 14 0 0,121-14 0 0,-118 22 0 1,118-22 0-1,-105 14 0 0,105-14 0 0,-89 12 0 66,89-12 0-66,-70 14 0 0,70-14 0 0,-55 12 0 0,55-12 0 0,-34 7 0 0,34-7 0 0,-13 8 0 0,13-8 0 0,-12 3 0 0,12-3 0 0,0 3 0 0,0-3 0 0,-4 0 0 0,4 0 0 0,0 6 0 0,0-6 0 0,0 0 0 3,0 0 0-3,0 2 0 63,0-2 0-63,0 7 0 0,0-7 0 0,22 9 0 0,-22-9 0 0,74 9 0 0,-74-9 0 0,111 12 0 0,-111-12 0 1,140 3 0 0,-140-3 0 0,168 0 0 0,-168 0 0-1,180 0 0 0,-180 0 0 0,177-3 0 1,-177 3 0-1,154-21 0 66,-154 21 0-65,140-16 0-1,-140 16 0 0,116-11 0 0,-116 11 0 0,105-3 0 0,-105 3 0 0,93-3 0 0,-93 3 0 0,71 0 0 0,-71 0 0 1,63 0 0-1,-63 0 0 0,48 0 0 0,-48 0 0 0,38 0 0 0,-38 0 0 1,25 0 0 7,-25 0 0-8,19 0 0 65,-19 0 0-65,3 0 0 0,-3 0 0 0,0 0 0 0,0 0 0 0,0 0 0 0,0 0 0 0,0 0 0 0,0 0 0 0,0 0 0 0,0 0 0 0,0 0 0 0,0 0 0 0,0 0 0 0,0 0 0 0,0 0 0 0,0 0 0 1,0 0 0 5,0 0 0-6,0 0 0 59,0 0 0-58,0 0 0-1,0 0 0 0,0 0 0 0,0 0 0 0,0 0 0 0,0 0 0 0,-6 0-26 0,6 0 26 0,-38 0-105 0,38 0 105 0,-44 0-203 0,44 0 203 0,-22 0-343 0,22 0 343 1,-14 0-812 5,14 0 812-6</inkml:trace>
    </iact:actionData>
  </iact:action>
  <iact:action type="add" startTime="13637">
    <iact:property name="dataType"/>
    <iact:actionData xml:id="d3">
      <inkml:trace xmlns:inkml="http://www.w3.org/2003/InkML" xml:id="stk3" contextRef="#ctx0" brushRef="#br1">7975 14915 686 0,'0'0'0'2,"0"0"85"-2,0 0-85 0,0 0 125 0,0 0-125 0,0 0 110 0,0 0-110 0,0 0 99 0,0 0-99 0,0 0 113 0,0 0-113 0,0 0 90 0,0 0-90 0,-258-73 86 0,258 73-86 0,-114 2 73 55,114-2-73-55,-128 45 66 0,128-45-66 0,-135 59 51 0,135-59-51 0,-141 77 50 0,141-77-50 0,-139 97 45 0,139-97-45 0,-133 102 35 0,133-102-35 0,-121 126 26 0,121-126-26 0,-111 128 28 69,111-128-28-69,-100 140 27 0,100-140-27 0,-86 150 24 0,86-150-24 0,-66 158 31 0,66-158-31 0,-57 170 25 1,57-170-25-1,-41 169 21 0,41-169-21 0,-20 169 26 0,20-169-26 0,0 169 12 0,0-169-12 1,0 156 3-1,0-156-3 0,36 147 5 5,-36-147-5-4,85 133 13 4,-85-133-13-5,109 114 2 56,-109-114-2-56,130 105 3 0,-130-105-3 0,147 89 5 2,-147-89-5 2,162 85 0-1,-162-85 0-1,165 58 1 1,-165-58-1-2,166 48 1 1,-166-48-1 0,159 23 3 1,-159-23-3-3,146 0 2 5,-146 0-2-3,130 0 0-2,-130 0 0 0,119-31-1 0,-119 31 1 0,115-73-2 0,-115 73 2 0,104-100-1 14,-104 100 1-14,90-117-2 0,-90 117 2 0,82-129-1 62,-82 129 1-59,65-158-1 0,-65 158 1 0,49-177-3-1,-49 177 3 2,36-188-1 1,-36 188 1-3,19-198-2 1,-19 198 2-2,3-187-2 0,-3 187 2 0,0-174-1 0,0 174 1-1,0-165-1 0,0 165 1 0,-54-147-1 1,54 147 1-1,-74-129 0 0,74 129 0 0,-85-118 0 0,85 118 0 0,-95-96 0 0,95 96 0 0,-93-81-1 13,93 81 1-13,-83-51-2 0,83 51 2 0,-79-39-2 60,79 39 2-59,-63-27-1-1,63 27 1 0,-58-15 0 0,58 15 0 0,-44 0-1 0,44 0 1 0,-33-6-16 0,33 6 16 0,-22 0-34 0,22 0 34 0,-15 0-96 0,15 0 96 0,-14 0-146 1,14 0 146-1,-12 0-208 6,12 0 208-5,0 0-280 7,0 0 280-7,-3 0-746-1,3 0 746 63</inkml:trace>
    </iact:actionData>
  </iact:action>
  <iact:action type="add" startTime="15858">
    <iact:property name="dataType"/>
    <iact:actionData xml:id="d4">
      <inkml:trace xmlns:inkml="http://www.w3.org/2003/InkML" xml:id="stk4" contextRef="#ctx0" brushRef="#br0">13171 15331 402 0,'0'0'0'3,"0"0"160"-2,0 0-160-1,0 0 149 0,0 0-149 0,0 0 129 0,0 0-129 0,0 0 107 0,0 0-107 0,0 0 74 0,0 0-74 0,0 0 51 0,0 0-51 0,-38 0 75 0,38 0-75 0,-73 0 78 0,73 0-78 0,-96 0 49 53,96 0-49-53,-114 25 48 0,114-25-48 0,-121 44 45 0,121-44-45 0,-127 66 39 0,127-66-39 0,-121 89 46 1,121-89-46-1,-109 96 31 0,109-96-31 0,-97 102 30 0,97-102-30 0,-84 105 28 6,84-105-28-6,-63 105 21 71,63-105-21-71,-44 99 24 1,44-99-24-1,-22 115 23 0,22-115-23 0,0 121 26 0,0-121-26 0,11 136 18 0,-11-136-18 0,93 145 21 0,-93-145-21 0,131 132 16 0,-131-132-16 0,157 121 3 0,-157-121-3 0,184 81 1 0,-184-81-1 0,193 59 0 0,-193-59 0 0,191 25 7 63,-191-25-7-63,178 0 2 0,-178 0-2 0,153 0 5 0,-153 0-5 0,130-58 6 0,-130 58-6 0,102-104 0 0,-102 104 0 0,86-142 2 0,-86 142-2 0,64-186 2 0,-64 186-2 0,52-213 1 0,-52 213-1 0,34-232 5 24,-34 232-5-22,15-231 5 1,-15 231-5-1,0-213 10-1,0 213-10 0,0-192 7 0,0 192-7 0,-56-151 0 0,56 151 0-1,-67-114-1 19,67 114 1-16,-80-88 0 2,80 88 0-1,-89-59-6-2,89 59 6-1,-92-44-2 2,92 44 2 2,-104-33-23-1,104 33 23 3,-99-19-82-4,99 19 82 0,-94-10-124-1,94 10 124 2,-30 0-219-4,30 0 219 0,-17 0-409 58,17 0 409-58</inkml:trace>
    </iact:actionData>
  </iact:action>
  <iact:action type="add" startTime="16838">
    <iact:property name="dataType"/>
    <iact:actionData xml:id="d5">
      <inkml:trace xmlns:inkml="http://www.w3.org/2003/InkML" xml:id="stk5" contextRef="#ctx0" brushRef="#br0">19353 15308 564 0,'0'0'0'2,"0"0"125"-2,0 0-125 0,0 0 177 0,0 0-177 0,0 0 118 0,0 0-118 0,0 0 81 0,0 0-81 0,0 0 57 0,0 0-57 0,0 0 70 0,0 0-70 0,0 0 64 0,0 0-64 0,-207 15 42 0,207-15-42 0,-99 18 46 0,99-18-46 0,-109 23 51 61,109-23-51-61,-123 40 53 0,123-40-53 0,-128 55 43 0,128-55-43 0,-121 71 28 0,121-71-28 0,-118 88 21 1,118-88-21-1,-107 92 26 0,107-92-26 0,-87 100 19 0,87-100-19 0,-75 105 20 0,75-105-20 0,-58 108 18 63,58-108-18-63,-43 114 19 0,43-114-19 0,-20 114 27 0,20-114-27 0,0 121 23 0,0-121-23 0,0 126 27 0,0-126-27 0,25 116 19 0,-25-116-19 0,79 118 29 0,-79-118-29 0,99 100 12 0,-99-100-12 0,128 99 12 68,-128-99-12-68,151 74 25 0,-151-74-25 1,166 67 16-1,-166-67-16 0,179 50 3 0,-179-50-3 0,184 37 8 0,-184-37-8 0,178 8 9 0,-178-8-9 0,160 0 4 0,-160 0-4 0,149 0 3 0,-149 0-3 0,131-56 1 0,-131 56-1 0,118-72 3 3,-118 72-3-3,106-108 6 61,-106 108-6-61,97-147 1 0,-97 147-1 0,73-172 4 0,-73 172-4 0,50-180 1 0,-50 180-1 0,30-189 2 0,-30 189-2 0,5-172-1 0,-5 172 1 0,0-156 0 0,0 156 0 1,-18-138 0-1,18 138 0 0,-60-123-1 4,60 123 1-4,-70-110 0 64,70 110 0-64,-80-89-2 0,80 89 2 0,-92-70-6 0,92 70 6 0,-96-54-6 0,96 54 6 0,-95-47-15 0,95 47 15 0,-89-42-50 0,89 42 50 0,-82-25-75 0,82 25 75 0,-72-14-97 0,72 14 97 0,-63-9-129 4,63 9 129-4,-15 0-220 64,15 0 220-64,0 0-383 0,0 0 383 0</inkml:trace>
    </iact:actionData>
  </iact:action>
  <iact:action type="add" startTime="17864">
    <iact:property name="dataType"/>
    <iact:actionData xml:id="d6">
      <inkml:trace xmlns:inkml="http://www.w3.org/2003/InkML" xml:id="stk6" contextRef="#ctx0" brushRef="#br0">25833 15397 499 0,'0'0'0'1,"0"0"122"-1,0 0-122 0,0 0 231 0,0 0-231 0,0 0 156 0,0 0-156 0,0 0 120 0,0 0-120 0,0 0 93 0,0 0-93 0,0 0 73 0,0 0-73 0,-217-122 68 6,217 122-68-6,-102-18 61 56,102 18-61-54,-114-4 52-1,114 4-52-1,-128 0 38 1,128 0-38-1,-137 0 34 0,137 0-34 0,-143 0 27 0,143 0-27 0,-140 45 28 1,140-45-28-1,-133 66 29 0,133-66-29 0,-125 91 24 0,125-91-24 0,-111 100 26 60,111-100-26-60,-87 122 20 0,87-122-20 0,-70 121 26 0,70-121-26 0,-47 128 27 0,47-128-27 0,-26 136 21 0,26-136-21 0,0 148 17 0,0-148-17 0,0 162 18 0,0-162-18 0,68 165 15 0,-68-165-15 0,104 158 20 11,-104-158-20-9,137 137 7-2,-137-137-7 0,160 107 6 74,-160-107-6-73,178 73 7 0,-178-73-7 0,184 36 0-1,-184-36 0 0,174 15 2 0,-174-15-2 0,167 0 1 0,-167 0-1 0,144-18 0 0,-144 18 0 0,136-81 0 0,-136 81 0 0,125-117-1 0,-125 117 1 0,117-159-2 0,-117 159 2 0,99-184-1 0,-99 184 1 1,79-210-5 5,-79 210 5-6,51-198 0 55,-51 198 0-55,26-196-1 0,-26 196 1 0,3-183 0 0,-3 183 0 0,0-162 0 0,0 162 0 0,-10-133-2 0,10 133 2 2,-60-114-1 0,60 114 1-2,-75-81 0 1,75 81 0-1,-87-57-7 0,87 57 7 0,-97-48-12 7,97 48 12-7,-94-33-35 59,94 33 35-59,-96-34-60 0,96 34 60 0,-87-23-96 1,87 23 96-1,-88-3-136 0,88 3 136 0,-26 0-232 0,26 0 232 0,-22 0-438 0,22 0 438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1T17:54:22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02">
    <iact:property name="dataType"/>
    <iact:actionData xml:id="d0">
      <inkml:trace xmlns:inkml="http://www.w3.org/2003/InkML" xml:id="stk0" contextRef="#ctx0" brushRef="#br0">2576 5142 627 0,'0'0'0'3,"0"0"307"-3,0 0-307 1,0 0 191-1,0 0-191 0,0 0 116 0,0 0-116 0,0 0 102 1,0 0-102 2,0 0 93-2,0 0-93-1,0 0 106 0,0 0-106 0,0 0 107 0,0 0-107 0,62-7 92 7,-62 7-92-7,80 4 63 17,-80-4-63-17,92 21 50 0,-92-21-50 0,104 23 50 23,-104-23-50-23,108 15 42 0,-108-15-42 0,98 18 33 0,-98-18-33 0,93 15 22 13,-93-15-22-13,92 10 24 0,-92-10-24 0,77 0 22 22,-77 0-22-21,70 0 0-1,-70 0 0 0,47 0 0 0,-47 0 0 0,28 0 0 10,-28 0 0-10,8 0 0 18,-8 0 0-17,0 0 0-1,0 0 0 0,0 0 0 0,0 0 0 0,0 0 0 15,0 0 0-15,-10 0 0 0,10 0 0 0,-67 0 0 14,67 0 0-14,-92-21 0 0,92 21 0 0,-112-27 0 18,112 27 0-18,-125-18 0 0,125 18 0 0,-107-15 0 13,107 15 0-13,-108-2 0 0,108 2 0 0,-99-4 0 17,99 4 0-17,-77 0 0 0,77 0 0 0,-59 0 0 3,59 0 0-3,-33 0 0 8,33 0 0-8,-15 0 0 17,15 0 0-17,-4 0 0 0,4 0 0 0,0 0 0 18,0 0 0-18,0 0 0 0,0 0 0 0,41 0 0 12,-41 0 0-12,77 0 0 0,-77 0 0 0,99 6 0 20,-99-6 0-19,94 19 0-1,-94-19 0 0,87 22 0 0,-87-22 0 0,61 19 0 10,-61-19 0-10,50 11 0 20,-50-11 0-20,25 8 0 0,-25-8 0 0,11 2 0 1,-11-2 0-1,3 0 0 9,-3 0 0-8,0 5 0 18,0-5 0-19,0 13 0 0,0-13 0 0,-7 20 0 0,7-20 0 0,-48 21 0 22,48-21 0-22,-63 22 0 0,63-22 0 0,-63 19 0 0,63-19 0 0,-51 15 0 9,51-15 0-9,-36 7 0 14,36-7 0-14,-19 4 0 0,19-4 0 0,-6 5 0 16,6-5 0-16,0 0 0 0,0 0 0 0,0 0 0 15,0 0 0-15,0 0 0 0,0 0 0 0,20 0 0 15,-20 0 0-15,53 0 0 0,-53 0 0 0,58 0 0 17,-58 0 0-17,48 2 0 0,-48-2 0 0,30 7 0 17,-30-7 0-17,14 8 0 0,-14-8 0 0,0 4 0 18,0-4 0-18,0 0 0 0,0 0 0 0,0 7 0 0,0-7 0 0,-3 11 0 10,3-11 0-10,-36 11 0 20,36-11 0-20,-53 16 0 0,53-16 0 0,-55 2 0 0,55-2 0 0,-58 0 0 15,58 0 0-15,-59 0 0 0,59 0 0 0,-52 0 0 14,52 0 0-14,-51 0 0 0,51 0 0 0,-41 0-152 15,41 0 152-15,-8 0-283 0,8 0 283 0,0 0-449 15,0 0 449-15</inkml:trace>
    </iact:actionData>
  </iact:action>
  <iact:action type="add" startTime="9228">
    <iact:property name="dataType"/>
    <iact:actionData xml:id="d1">
      <inkml:trace xmlns:inkml="http://www.w3.org/2003/InkML" xml:id="stk1" contextRef="#ctx0" brushRef="#br0">11529 5094 677 0,'0'0'0'22,"0"0"380"-18,0 0-380 1,0 0 177 3,0 0-177-6,0 0 141 1,0 0-141-1,0 0 128 0,0 0-128 0,0 0 83 0,0 0-83-1,0 0 100 4,0 0-100 5,0 0 86-5,0 0-86-3,65 0 84 1,-65 0-84-3,63 0 57 0,-63 0-57 0,89 0 49 0,-89 0-49 0,102 4 34 0,-102-4-34 0,111 0 36 0,-111 0-36 0,111 0 15 0,-111 0-15 0,99 4 0 0,-99-4 0 0,85 0 0 0,-85 0 0 0,55 4 0 0,-55-4 0 0,31 4 0 0,-31-4 0 0,17 0 0 0,-17 0 0 0,0 0 0 0,0 0 0 0,0 0 0 0,0 0 0 0,0 2 0 1,0-2 0-1,-26 5 0 0,26-5 0 0,-83 8 0 0,83-8 0 0,-111 6 0 0,111-6 0 0,-127 4 0 0,127-4 0 0,-124 4 0 0,124-4 0 0,-118 3 0 11,118-3 0-11,-107 12 0 0,107-12 0 2,-77 11 0-2,77-11 0 0,-55 10 0 0,55-10 0 0,-27 4 0 1,27-4 0 0,-2 4 0-1,2-4 0 0,0 0 0 18,0 0 0-18,14 0 0 0,-14 0 0 0,73 0 0 17,-73 0 0-13,96 0 0 1,-96 0 0-2,100 0 0-1,-100 0 0 0,93 0 0-1,-93 0 0 2,73 10 0 20,-73-10 0-21,48 15 0 3,-48-15 0-3,24 8 0 0,-24-8 0 1,6 8 0 0,-6-8 0 1,0 0 0-2,0 0 0-1,0 15 0 0,0-15 0 1,0 20 0 1,0-20 0-1,-42 27 0 1,42-27 0 0,-51 22 0-2,51-22 0 17,-55 18 0-18,55-18 0 1,-53 12 0 0,53-12 0 0,-36 7 0-1,36-7 0 0,-22 7 0 15,22-7 0-14,-10 0 0 1,10 0 0-1,0 0 0 0,0 0 0 2,0 0 0-3,0 0 0 0,0 0 0 15,0 0 0-13,25 0 0 12,-25 0 0-12,36 0 0-2,-36 0 0 1,29 0 0-1,-29 0 0 1,19 0 0 3,-19 0 0-4,9 0 0 19,-9 0 0-19,3 0 0 1,-3 0 0-1,0 8 0 15,0-8 0-15,0 7 0 0,0-7 0 0,0 11 0 16,0-11 0-16,-15 11 0 0,15-11 0 1,-26 7 0 14,26-7 0-12,-26 4 0 0,26-4 0-1,-25 5 0 0,25-5 0 1,-26 2-77-2,26-2 77 4,-22 13-152-5,22-13 152 0,-3 2-246 6,3-2 246-6,-5 7-466 19,5-7 466-19</inkml:trace>
    </iact:actionData>
  </iact:action>
  <iact:action type="add" startTime="13502">
    <iact:property name="dataType"/>
    <iact:actionData xml:id="d2">
      <inkml:trace xmlns:inkml="http://www.w3.org/2003/InkML" xml:id="stk2" contextRef="#ctx0" brushRef="#br0">22275 5198 296 0,'0'0'0'3,"0"0"169"-3,0 0-169 0,0 0 107 0,0 0-107 0,0 0 103 0,0 0-103 0,0 0 154 0,0 0-154 0,0 0 173 0,0 0-173 0,0 0 181 0,0 0-181 0,0 0 173 0,0 0-173 0,0 0 162 0,0 0-162 0,130 0 143 0,-130 0-143 0,70 0 132 0,-70 0-132 0,89 0 89 0,-89 0-89 0,99 0 58 0,-99 0-58 0,107 0 54 0,-107 0-54 0,115 0 40 0,-115 0-40 0,100 0 13 1,-100 0-13-1,99-7 0 0,-99 7 0 0,94-12 0 0,-94 12 0 0,67-11 0 16,-67 11 0-16,46-10 0 0,-46 10 0 0,30-4 0 16,-30 4 0-16,7-4 0 0,-7 4 0 0,5 0 0 14,-5 0 0-14,0 0 0 0,0 0 0 0,0-5 0 21,0 5 0-21,0 0 0 0,0 0 0 0,-25 0 0 0,25 0 0 0,-97 0 0 14,97 0 0-14,-128 0 0 0,128 0 0 0,-159 13 0 16,159-13 0-16,-154 7 0 0,154-7 0 0,-143 3 0 19,143-3 0-19,-133 7 0 0,133-7 0 0,-106 12 0 3,106-12 0-3,-78 11 0 10,78-11 0-10,-48 10 0 11,48-10 0-11,-26 8 0 0,26-8 0 0,-10 8 0 16,10-8 0-16,0 0 0 0,0 0 0 0,19 2 0 17,-19-2 0-17,80 8 0 0,-80-8 0 0,121 7 0 16,-121-7 0-16,133 16 0 0,-133-16 0 0,121 15 0 14,-121-15 0-14,96 14 0 0,-96-14 0 0,73 11 0 16,-73-11 0-16,45 11 0 0,-45-11 0 0,32 7 0 14,-32-7 0-14,19 4 0 0,-19-4 0 0,7 3 0 16,-7-3 0-16,0 0 0 0,0 0 0 0,0 8 0 16,0-8 0-16,-11 11 0 0,11-11 0 0,-54 15 0 15,54-15 0-15,-63 7 0 0,63-7 0 0,-72 11 0 19,72-11 0-19,-61 7 0 0,61-7 0 0,-48 5 0 0,48-5 0 0,-33 3 0 16,33-3 0-16,-15 4 0 0,15-4 0 0,-3 0 0 14,3 0 0-14,0 0 0 0,0 0 0 0,0 0 0 15,0 0 0-15,0 0 0 0,0 0 0 0,12 0 0 19,-12 0 0-19,32 0 0 0,-32 0 0 0,22 0 0 12,-22 0 0-12,16 0 0 0,-16 0 0 0,0 0 0 22,0 0 0-22,0 0 0 0,0 0 0 0,0 0-18 0,0 0 18 0,0 0-175 9,0 0 175-8,0 0-303 14,0 0 303-15,-7 0-593 0,7 0 593 0</inkml:trace>
    </iact:actionData>
  </iact:action>
  <iact:action type="add" startTime="14796">
    <iact:property name="dataType"/>
    <iact:actionData xml:id="d3">
      <inkml:trace xmlns:inkml="http://www.w3.org/2003/InkML" xml:id="stk3" contextRef="#ctx0" brushRef="#br0">30090 5135 310 0,'0'0'0'24,"0"0"624"-20,0 0-624 0,0 0 208-1,0 0-208 4,0 0 174-6,0 0-174 1,0 0 142 4,0 0-142-2,0 0 103 1,0 0-103 0,0 0 81 5,0 0-81-6,70-41 58-2,-140 82-58 3,209-93 76 0,-139 52-76-4,88-6 71 0,-88 6-71 2,104-8 61 2,-104 8-61-3,110 0 57 1,-110 0-57-1,107 0 53 2,-107 0-53-3,99 0 29 3,-99 0-29-1,89 0 0-1,-89 0 0-1,61 0 0-1,-61 0 0 1,45 0 0 0,-45 0 0 1,18 0 0-2,-18 0 0 0,0 0 0 0,0 0 0 1,0 0 0-1,0 0 0 0,0 4 0 0,0-4 0 1,-6 0 0-1,6 0 0 0,-64 0 0 0,64 0 0 0,-90 4 0 0,90-4 0 0,-116 0 0 1,116 0 0-1,-128 0 0 1,128 0 0-1,-121 0 0 1,121 0 0-1,-108 2 0 0,108-2 0 0,-88 0 0 0,88 0 0 0,-58 4 0 0,58-4 0 0,-29 0 0 0,29 0 0 2,-12 4 0 1,12-4 0-2,0 0 0 1,0 0 0 0,0 0 0-1,0 0 0-1,22 0 0 0,-22 0 0 0,66 0 0 0,-66 0 0 0,89 5 0 0,-89-5 0 0,92 10 0 0,-92-10 0 1,79 15 0-1,-79-15 0 0,56 10 0 14,-56-10 0-14,29 12 0 0,-29-12 0 6,7 6 0-5,-7-6 0-1,0 5 0 14,0-5 0-14,0 0 0 0,0 0 0 0,0 8 0 17,0-8 0-17,-24 14 0 0,24-14 0 0,-61 11 0 22,61-11 0-21,-82 15 0 0,82-15 0-1,-89 7 0 0,89-7 0 0,-80 3 0 8,80-3 0-6,-63 5 0 9,63-5 0-11,-41 3 0 0,41-3 0 0,-23 4 0 14,23-4 0-14,-3 0 0 0,3 0 0 0,0 0 0 22,0 0 0-22,0 0 0 0,0 0 0 0,31 0 0 0,-31 0 0 0,73 0 0 10,-73 0 0-10,96 0 0 20,-96 0 0-20,95 0 0 0,-95 0 0 0,84-7 0 0,-84 7 0 1,51 0 0 12,-51 0 0-13,29 0 0 0,-29 0 0 0,7 0 0 13,-7 0 0-13,0 0 0 5,0 0 0-5,0 0 0 12,0 0 0-12,0 0 0 0,0 0 0 0,-9 0 0 17,9 0 0-17,-44 0 0 0,44 0 0 0,-56 11 0 16,56-11 0-16,-58 15 0 0,58-15 0 0,-53 2 0 21,53-2 0-21,-36 5 0 0,36-5 0 0,-26 0 0 0,26 0 0 0,-7 0 0 11,7 0 0-11,-3 0 0 3,3 0 0-3,0 0-34 8,0 0 34-8,0-5-184 16,0 5 184-16,0-15-280 0,0 15 280 0,7-18-413 37,-7 18 413-37</inkml:trace>
    </iact:actionData>
  </iact:action>
  <iact:action type="add" startTime="24211">
    <iact:property name="dataType"/>
    <iact:actionData xml:id="d4">
      <inkml:trace xmlns:inkml="http://www.w3.org/2003/InkML" xml:id="stk4" contextRef="#ctx0" brushRef="#br0">11019 10657 628 0,'0'0'0'1,"0"0"188"-1,0 0-188 0,0 0 129 0,0 0-129 0,0 0 57 0,0 0-57 0,0 0 57 0,0 0-57 0,0 0 33 0,0 0-33 0,0 0 90 0,0 0-90 0,0 0 95 0,0 0-95 0,0 0 94 0,0 0-94 0,10-18 104 0,-10 18-104 0,0 0 81 0,0 0-81 0,0 0 79 0,0 0-79 0,0 0 54 5,0 0-54-5,0 0 42 12,0 0-42-11,0 0 29 11,0 0-29-12,0 9 28 0,0-9-28 0,0 24 12 16,0-24-12-16,0 33 9 0,0-33-9 0,0 38 5 16,0-38-5-15,-10 36 2-1,10-36-2 0,-7 33 2 12,7-33-2-12,-2 26 1 0,2-26-1 0,-5 23 0 16,5-23 0-16,-1 10 2 0,1-10-2 0,0 7 2 15,0-7-2-15,-5 4 0 0,5-4 0 0,-4 4 1 21,4-4-1-21,0 0 4 0,0 0-4 0,0 0 9 0,0 0-9 0,0 0 25 10,0 0-25-10,0 8 23 24,0-8-23-24,0 2 26 0,0-2-26 0,0 8 13 0,0-8-13 0,0 5 5 6,0-5-5-6,0 0 11 19,0 0-11-19,0 0 19 0,0 0-19 0,0 0 18 0,0 0-18 0,15 2 22 23,-15-2-22-22,29 4 9-1,-29-4-9 0,35 4 8 0,-35-4-8 0,30 4 15 22,-30-4-15-22,34 0 11 0,-34 0-11 0,38 4 5 0,-38-4-5 0,36 3 0 16,-36-3 0-15,37 0 0-1,-37 0 0 0,38 4 0 16,-38-4 0-16,37 0 0 0,-37 0 0 0,46 0 0 13,-46 0 0-13,45 0 0 0,-45 0 0 0,44 0 0 20,-44 0 0-20,43 0 0 0,-43 0 0 0,46 0 0 0,-46 0 0 0,44 0 0 11,-44 0 0-11,43 0 0 21,-43 0 0-21,44 0 0 1,-44 0 0-1,41 0 0 0,-41 0 0 0,41 0 0 8,-41 0 0-8,39 0 0 23,-39 0 0-23,35 0 0 0,-35 0 0 0,32 0 0 0,-32 0 0 0,29 0 0 9,-29 0 0-9,31 0 0 19,-31 0 0-19,29 0 0 0,-29 0 0 0,29 0 0 0,-29 0 0 0,29-4 0 16,-29 4 0-16,30-3 0 0,-30 3 0 0,36-4 0 13,-36 4 0-13,38-4 0 0,-38 4 0 0,41-8 0 20,-41 8 0-20,36-7 0 0,-36 7 0 0,37-8 0 19,-37 8 0-19,36-6 0 0,-36 6 0 0,34-4 0 0,-34 4 0 0,29-4 0 10,-29 4 0-10,22 0 0 20,-22 0 0-20,22 0 0 0,-22 0 0 0,14 0 0 0,-14 0 0 0,19 0 0 8,-19 0 0-8,17 0 0 15,-17 0 0-14,24 0 0-1,-24 0 0 0,25 0 0 15,-25 0 0-15,26 0 0 1,-26 0 0-1,29 0 0 20,-29 0 0-20,34 0 0 0,-34 0 0 0,29 0 0 0,-29 0 0 0,33 0 0 11,-33 0 0-11,34 0 0 18,-34 0 0-18,32 0 0 0,-32 0 0 0,39 0 0 0,-39 0 0 0,50 0 0 15,-50 0 0-15,48 0 0 1,-48 0 0-1,54 0 0 17,-54 0 0-17,48 0 0 0,-48 0 0 0,48 0 0 19,-48 0 0-19,44 0 0 0,-44 0 0 0,41 0 0 0,-41 0 0 0,45 0 0 8,-45 0 0-8,44 0 0 24,-44 0 0-24,43 0 0 0,-43 0 0 0,52 0 0 0,-52 0 0 0,52 0 0 8,-52 0 0-8,47 0 0 15,-47 0 0-15,52 0 0 0,-52 0 0 0,47 0 0 21,-47 0 0-21,45 0 0 0,-45 0 0 0,51 0 0 0,-51 0 0 0,44 0 0 14,-44 0 0-14,45 0 0 0,-45 0 0 0,41 0 0 14,-41 0 0-14,32 0 0 1,-32 0 0-1,32 0 0 14,-32 0 0-14,38 0 0 1,-38 0 0-1,36 0 0 16,-36 0 0-16,34 0 0 0,-34 0 0 0,36 0 0 15,-36 0 0-15,34 0 0 0,-34 0 0 0,32 0 0 15,-32 0 0-15,29 0 0 0,-29 0 0 0,31 0 0 15,-31 0 0-15,22 0 0 0,-22 0 0 0,17 0 0 15,-17 0 0-15,16 0 0 0,-16 0 0 0,6 0 0 19,-6 0 0-19,12 0 0 0,-12 0 0 0,7 0 0 15,-7 0 0-14,7 0 0-1,-7 0 0 0,12 0 0 16,-12 0 0-16,3 0 0 0,-3 0 0 0,7 0 0 0,-7 0 0 0,9 0 0 11,-9 0 0-11,13 0 0 21,-13 0 0-21,19 0 0 0,-19 0 0 0,17 0 0 0,-17 0 0 0,24 0 0 10,-24 0 0-10,22 0 0 21,-22 0 0-21,22 0 0 0,-22 0 0 0,18 0 0 0,-18 0 0 0,18 0 0 10,-18 0 0-10,16 0 0 18,-16 0 0-17,7 0 0-1,-7 0 0 0,6 0 0 0,-6 0 0 0,0 0 0 15,0 0 0-15,0 0 0 0,0 0 0 0,0 0 0 16,0 0 0-16,0 0 0 0,0 0 0 0,0 0 0 19,0 0 0-19,0 0 0 0,0 0 0 0,0 0 0 0,0 0 0 0,0 0 0 11,0 0 0-11,5 0 0 15,-5 0 0-15,0 0 0 0,0 0 0 0,0 0 0 13,0 0 0-13,0 0 0 0,0 0 0 0,0 0 0 19,0 0 0-19,7 0 0 0,-7 0 0 0,11 0 0 14,-11 0 0-14,15 0 0 0,-15 0 0 1,14 4 0 18,-14-4 0-19,8 4 0 0,-8-4 0 0,3 0 0 0,-3 0 0 1,0 0 0 17,0 0 0-18,0 0 0 0,0 0 0 0,0 0 0 9,0 0 0-9,0 0 0 0,0 0 0 0,0 0 0 18,0 0 0-18,0 0 0 0,0 0 0 0,0 0 0 13,0 0 0-13,0 0 0 0,0 0 0 0,0 0 0 19,0 0 0-19,0 0 0 0,0 0 0 0,0 0 0 19,0 0 0-19,0 0 0 0,0 0 0 0,0 0 0 0,0 0 0 0,0 0 0 8,0 0 0-8,0-19 0 15,0 19 0-15,0-19 0 1,0 19 0-1,0-10 0 16,0 10 0-16,0-18 0 0,0 18 0 0,0-20-80 19,0 20 80-19,0-21-104 0,0 21 104 0,0-21-176 0,0 21 176 0,0-24-225 12,0 24 225-12,0-3-297 19,0 3 297-19,7 0-1058 0,-7 0 1058 0</inkml:trace>
    </iact:actionData>
  </iact:action>
  <iact:action type="add" startTime="26602">
    <iact:property name="dataType"/>
    <iact:actionData xml:id="d5">
      <inkml:trace xmlns:inkml="http://www.w3.org/2003/InkML" xml:id="stk5" contextRef="#ctx0" brushRef="#br0">19856 10716 505 0,'0'0'0'19,"0"0"191"-19,0 0-191 3,0 0 161-1,0 0-161 2,0 0 129-4,0 0-129 0,0 0 112 2,0 0-112-1,0 0 90 0,0 0-90-1,0 0 77 3,0 0-77-3,0 0 68 0,0 0-68 0,0 19 59 1,0-19-59-1,0 27 64 2,0-27-64 0,0 24 20 1,0-24-20-3,0 30 24 1,0-30-24-1,0 26 15 0,0-26-15 0,0 19 2 1,0-19-2-1,0 15 1 1,0-15-1-1,0 6 2 0,0-6-2 0,0 4 0 0,0-4 0 0,0 0 1 0,0 0-1 1,5 0 0-1,-5 0 0 0,14 0 0 0,-14 0 0 0,22 0 0 0,-22 0 0 0,27 0 0 0,-27 0 0 0,33 0 6 0,-33 0-6 0,35 0 12 0,-35 0-12 0,38 0 24 0,-38 0-24 0,44 0 33 17,-44 0-33-17,48 0 27 0,-48 0-27 0,51 0 27 18,-51 0-27-18,48 0 24 0,-48 0-24 0,48 0 25 8,-48 0-25-5,51 0 19 4,-51 0-19-7,48 0 36 0,-48 0-36 0,48 0 38 10,-48 0-38-10,51 0 31 20,-51 0-31-20,51 0 36 0,-51 0-36 0,53 0 27 0,-53 0-27 0,54 0 17 8,-54 0-17-8,55 4 5 18,-55-4-5-17,60 4 4-1,-60-4-4 0,54 2 6 6,-54-2-6-6,53 0 3 7,-53 0-3-7,58 4 11 7,-58-4-11-7,55 0 11 11,-55 0-11-9,55 0 14-2,-55 0-14 0,52 0 10 16,-52 0-10-16,48 0 12 0,-48 0-12 0,45 4 10 13,-45-4-10-13,47 5 8 0,-47-5-8 0,48 6 7 17,-48-6-7-17,48 4 3 0,-48-4-3 0,51 8 2 15,-51-8-2-15,51 7 3 0,-51-7-3 1,53 3 1 16,-53-3-1-16,58 5 1-1,-58-5-1 0,58 0 1 11,-58 0-1-11,62 0 2 0,-62 0-2 0,68 0 1 17,-68 0-1-17,60 0 1 0,-60 0-1 0,68 0 3 20,-68 0-3-20,60 0 1 0,-60 0-1 0,49 0 4 0,-49 0-4 0,50 0 4 7,-50 0-4-7,44 0 2 22,-44 0-2-22,41 0 6 0,-41 0-6 0,43 0 8 0,-43 0-8 0,42 0 0 10,-42 0 0-10,46 2 0 21,-46-2 0-21,51 8 0 0,-51-8 0 0,52 0 0 0,-52 0 0 0,51 4 0 11,-51-4 0-11,53 0 0 18,-53 0 0-18,51 0 0 0,-51 0 0 0,48 0 0 0,-48 0 0 0,46 0 0 13,-46 0 0-13,49 0 0 18,-49 0 0-18,41 0 0 0,-41 0 0 0,38 0 0 0,-38 0 0 0,42 0 0 14,-42 0 0-13,36 0 0-1,-36 0 0 0,41 0 0 15,-41 0 0-15,34 0 0 0,-34 0 0 0,36 0 0 15,-36 0 0-14,41 0 0-1,-41 0 0 0,44 0 0 14,-44 0 0-14,45 0 0 0,-45 0 0 0,44 3 0 17,-44-3 0-17,43 0 0 0,-43 0 0 0,44 4 0 12,-44-4 0-12,48 0 0 0,-48 0 0 0,44 0 0 22,-44 0 0-22,41 0 0 0,-41 0 0 0,38 0 0 0,-38 0 0 0,39 0 0 16,-39 0 0-16,34 0 0 0,-34 0 0 0,33 0 0 13,-33 0 0-13,25 0 0 0,-25 0 0 0,22 0 0 20,-22 0 0-20,23 0 0 0,-23 0 0 0,20 0 0 9,-20 0 0-8,27 0 0-1,-27 0 0 0,26 0 0 13,-26 0 0-13,19 0 0 20,-19 0 0-20,18 0 0 0,-18 0 0 0,9 0 0 0,-9 0 0 0,17 0 0 15,-17 0 0-15,7 0 0 0,-7 0 0 0,7 0 0 14,-7 0 0-13,8 0 0-1,-8 0 0 0,4-4 0 18,-4 4 0-18,3 0 0 0,-3 0 0 0,0 0 0 4,0 0 0-4,0 0 0 14,0 0 0-14,0 0 0 0,0 0 0 0,0 0 0 13,0 0 0-12,3 0 0 17,-3 0 0-17,0 0 0-1,0 0 0 0,0-3 0 0,0 3 0 0,0 0 0 6,0 0 0-6,0 0 0 22,0 0 0-22,0 0 0 0,0 0 0 0,0 0 0 0,0 0 0 0,0-4 0 10,0 4 0-10,7-18 0 18,-7 18 0-18,5-25 0 0,-5 25 0 0,7-33 0 0,-7 33 0 0,4-42 0 16,-4 42 0-16,3-30 0 0,-3 30 0 1,3-25 0 14,-3 25 0-15,6-23 0 0,-6 23 0 0,6-25 0 19,-6 25 0-19,2-21-34 0,-2 21 34 0,5-29-68 0,-5 29 68 0,0-24-100 9,0 24 100-9,0-25-136 18,0 25 136-18,0-15-214 0,0 15 214 0,0 0-304 13,0 0 304-13,0 0-822 0,0 0 822 0</inkml:trace>
    </iact:actionData>
  </iact:action>
  <iact:action type="add" startTime="33072">
    <iact:property name="dataType"/>
    <iact:actionData xml:id="d6">
      <inkml:trace xmlns:inkml="http://www.w3.org/2003/InkML" xml:id="stk6" contextRef="#ctx0" brushRef="#br0">10695 13253 536 0,'0'0'0'35,"0"0"162"-35,0 0-162 5,0 0 109 1,0 0-109 2,0 0 67-3,0 0-67 1,0 0 50-4,0 0-50 2,0 0 58 3,0 0-58-4,0 0 79 3,0 0-79-2,0 0 63-2,0 0-63-1,0 0 63 1,0 0-63 4,12-42 79-1,-12 42-79-4,0-3 61 0,0 3-61 0,0 0 71 4,0 0-71-1,0 0 54 0,0 0-54-2,0 0 49 1,0 0-49-2,0 0 38 1,0 0-38 0,0 0 29-2,0 0-29 3,0 33 7-1,0-33-7 0,0 45 9-1,0-45-9-1,0 42 10 0,0-42-10 0,0 45 5 0,0-45-5 0,0 41 9 0,0-41-9 0,0 36 5 0,0-36-5 0,0 37 8 0,0-37-8 0,0 37 7 0,0-37-7 0,-2 29 4 1,2-29-4-1,-5 27 9 1,5-27-9 2,-2 14 3-1,2-14-3 3,0 7 3-3,0-7-3 1,0 12 3-3,0-12-3 2,0 0 8 0,0 0-8 1,0 2 11 0,0-2-11 2,0 0 19-3,0 0-19-2,0 0 21 1,0 0-21 1,0 0 26-1,0 0-26 1,0 0 23 3,0 0-23-1,0 8 26-2,0-8-26 0,0 7 40 0,0-7-40 2,14 12 20-2,-14-12-20 1,22 14 11-1,-22-14-11 0,26 12 21 2,-26-12-21-3,22 11 18 2,-22-11-18-2,17 7 17 2,-17-7-17 0,27 3 17 1,-27-3-17-3,26 5 13 2,-26-5-13-1,32 2 15 1,-32-2-15-2,36 0 12 1,-36 0-12-1,43 0 12 0,-43 0-12 0,41 0 16-1,-41 0-16 0,35 0 11 1,-35 0-11-1,41 0 13 14,-41 0-13-13,41 0 12-1,-41 0-12 0,40 0 10 6,-40 0-10-5,41 0 5 7,-41 0-5-8,44 0 0 5,-44 0 0-5,32 0 0 8,-32 0 0-7,38 0 0 5,-38 0 0-6,36 0 0 13,-36 0 0-13,37 0 0 0,-37 0 0 0,45 0 0 21,-45 0 0-21,44 0 0 0,-44 0 0 0,44 0 0 17,-44 0 0-17,43-2 0 0,-43 2 0 0,44-5 0 0,-44 5 0 0,38-3 0 11,-38 3 0-10,32 0 0 13,-32 0 0-14,34-11 0 1,-34 11 0-1,33-4 0 4,-33 4 0-4,29-3 0 11,-29 3 0-11,31 0 0 19,-31 0 0-19,25 0 0 0,-25 0 0 0,26 0 0 0,-26 0 0 0,25 0 0 12,-25 0 0-12,26 0 0 28,-26 0 0-28,26 0 0 0,-26 0 0 0,22 0 0 0,-22 0 0 1,25 0 0 3,-25 0 0 0,26 0 0-2,-26 0 0 2,26 0 0-4,-26 0 0 0,29 0 0 5,-29 0 0-5,27 0 0 15,-27 0 0-15,31 0 0 0,-31 0 0 0,34 0 0 16,-34 0 0-16,34 0 0 0,-34 0 0 0,32 0 0 17,-32 0 0-17,34 0 0 0,-34 0 0 0,33 0 0 3,-33 0 0-3,29 0 0 15,-29 0 0-15,34 0 0 0,-34 0 0 0,32 0 0 11,-32 0 0-11,33 0 0 15,-33 0 0-15,30 0 0 0,-30 0 0 0,26 0 0 19,-26 0 0-19,19 0 0 1,-19 0 0-1,10 0 0 0,-10 0 0 0,3 0 0 16,-3 0 0-16,7 0 0 0,-7 0 0 0,0 0 0 12,0 0 0-12,0 0 0 0,0 0 0 0,0 0 0 16,0 0 0-16,0 0 0 0,0 0 0 0,0 0 0 15,0 0 0-15,0 0 0 0,0 0 0 0,0 0 0 18,0 0 0-18,0 0 0 0,0 0 0 0,0 0 0 13,0 0 0-13,0 0 0 0,0 0 0 0,0 0 0 23,0 0 0-23,0 0 0 0,0 0 0 0,0 0 0 0,0 0 0 0,0 0 0 7,0 0 0-7,0 0 0 23,0 0 0-23,0 0 0 0,0 0 0 0,0 0 0 0,0 0 0 0,0 0 0 15,0 0 0-15,0 0 0 0,0 0 0 0,0 0 0 11,0 0 0-11,0 0 0 14,0 0 0-14,0 0 0 0,0 0 0 0,0 0 0 20,0 0 0-20,0 0 0 0,0 0 0 0,0-5 0 0,0 5 0 0,9-17 0 16,-9 17 0-15,10-26 0-1,-10 26 0 1,12-33 0 9,-12 33 0-9,10-48 0-1,-10 48 0 1,7-48 0 18,-7 48 0-18,9-52 0 0,-9 52 0 0,6-63 0 0,-6 63 0-1,4-57 0 10,-4 57 0-9,8-52 0 3,-8 52 0-4,4-47 0 9,-4 47 0-9,3-31 0 19,-3 31 0-19,7-17 0 0,-7 17 0 0,3-12 0 0,-3 12 0 0,6-7 0 11,-6 7 0-11,3-8 0 15,-3 8 0-15,0-7 0 0,0 7 0 1,3-4 0 2,-3 4 0-3,0-4 0 11,0 4 0-11,0 0 0 18,0 0 0-17,0 0 0-1,0 0 0 0,0-3 0 0,0 3 0 1,0 0-95 10,0 0 95-11,0 0-259 19,0 0 259-19,0 0-405 0,0 0 405 0</inkml:trace>
    </iact:actionData>
  </iact:action>
  <iact:action type="add" startTime="40175">
    <iact:property name="dataType"/>
    <iact:actionData xml:id="d7">
      <inkml:trace xmlns:inkml="http://www.w3.org/2003/InkML" xml:id="stk7" contextRef="#ctx0" brushRef="#br0">9098 16445 705 0,'0'0'0'7,"0"0"278"-7,0 0-278 0,0 0 166 0,0 0-166 0,0 0 106 0,0 0-106 0,0 0 102 0,0 0-102 0,0 0 94 0,0 0-94 0,0 0 95 0,0 0-95 0,0 0 91 0,0 0-91 0,0 0 91 15,0 0-91-15,239-13 86 0,-239 13-86 0,102 0 74 16,-102 0-74-15,118-16 52-1,-118 16-52 0,134-18 46 28,-134 18-46-26,146-26 42 0,-146 26-42-1,146-22 19 4,-146 22-19-3,145-23 0 2,-145 23 0-2,135-3 0-2,-135 3 0 0,131 0 0 23,-131 0 0-23,123 0 0 3,-123 0 0 0,115 0 0 0,-115 0 0-1,105 0 0 0,-105 0 0 2,93 0 0-1,-93 0 0 1,78 0 0-2,-78 0 0 0,61 0 0 3,-61 0 0-1,43 0 0 1,-43 0 0-2,31 0 0-1,-31 0 0 21,15 0 0-18,-15 0 0-2,4 0 0 2,-4 0 0 0,0 0 0-1,0 0 0-2,0 0 0 2,0 0 0-1,0 0 0 3,0 0 0-2,0 0 0 2,0 0 0-2,0 0 0 1,0 0 0-2,0 0 0-1,0 0 0 5,-52 0 0-2,52 0 0-1,-90 0 0-1,90 0 0-1,-123 15 0 3,123-15 0-3,-159 3 0 0,159-3 0 2,-172 8 0-2,172-8 0 1,-188 0 0 0,188 0 0 0,-191 0 0-2,191 0 0-1,-177 0 0 1,177 0 0 0,-157 0 0 1,157 0 0 0,-130 0 0 1,130 0 0 0,-92 0 0-1,92 0 0 0,-60 0 0-1,60 0 0 0,-32 0 0 0,32 0 0 3,-7 0 0-3,7 0 0 0,0 0 0 13,0 0 0-12,0 0 0-1,0 0 0 1,0 0 0 5,0 0 0-7,53 0 0 1,-53 0 0 3,102 0 0-1,-102 0 0-3,147 0 0 23,-147 0 0-23,172 0 0 0,-172 0 0 0,195 0 0 1,-195 0 0-1,200 0 0 14,-200 0 0-12,184-11 0-2,-184 11 0 1,172-12 0 11,-172 12 0-10,147-3 0-2,-147 3 0 2,123 0 0 8,-123 0 0-8,119 0 0 0,-119 0 0-2,101 0 0 11,-101 0 0-11,78 0 0 0,-78 0 0 0,62 0 0 17,-62 0 0-17,29 0 0 0,-29 0 0 0,14 0 0 12,-14 0 0-12,0 0 0 0,0 0 0 1,0 0 0 16,0 0 0-17,-6 0 0 0,6 0 0 0,-71 10 0 23,71-10 0-23,-115 16 0 0,115-16 0 0,-150 15 0 0,150-15 0 0,-169 7 0 9,169-7 0-8,-172 18 0 10,172-18 0-10,-177 11 0-1,177-11 0 0,-169 7 0 6,169-7 0-6,-152 15 0 12,152-15 0-12,-125 9 0 13,125-9 0-13,-92 2 0 1,92-2 0-1,-58 4 0 14,58-4 0-14,-26 0 0 0,26 0 0 1,-3 0 0 17,3 0 0-18,0 0 0 0,0 0 0 0,0 0 0 0,0 0 0 0,55-6 0 12,-55 6 0-11,88-24 0 17,-88 24 0-18,108-18 0 0,-108 18 0 0,109-6 0 0,-109 6 0 0,99-12 0 16,-99 12 0-16,85 0 0 0,-85 0 0 0,62 0 0 15,-62 0 0-15,41 0 0 0,-41 0 0 0,29 0 0 14,-29 0 0-14,12 0 0 0,-12 0 0 0,0 0 0 15,0 0 0-15,0 0 0 0,0 0 0 0,0 0 0 21,0 0 0-21,-40 33-21 0,40-33 21 0,-30 27-371 0,30-27 371 0</inkml:trace>
    </iact:actionData>
  </iact:action>
  <iact:action type="add" startTime="49392">
    <iact:property name="dataType"/>
    <iact:actionData xml:id="d8">
      <inkml:trace xmlns:inkml="http://www.w3.org/2003/InkML" xml:id="stk8" contextRef="#ctx0" brushRef="#br0">8999 11545 429 0,'0'0'0'16,"0"0"273"-16,0 0-273 4,0 0 205 1,0 0-205 2,0 0 190-6,0 0-190-1,0 0 169 0,0 0-169 0,0 0 157 0,0 0-157 0,0 0 134 0,0 0-134 0,0 0 123 0,0 0-123 0,0 0 101 0,0 0-101 0,82-52 84 0,-82 52-84 0,0 0 61 0,0 0-61 0,-29 23 58 0,29-23-58 0,-94 68 33 0,94-68-33 0,-144 101 30 0,144-101-30 0,-184 114 0 0,184-114 0 0,-206 126 0 0,206-126 0 0,-217 134 0 23,217-134 0-23,-220 141 0 5,220-141 0-1,-213 140 0-1,213-140 0 2,-200 132 0-2,200-132 0 2,-176 117 0-3,176-117 0-1,-147 90 0 2,147-90 0 0,-117 68 0 2,117-68 0-2,-82 46 0 9,82-46 0-11,-55 28 0 2,55-28 0-2,-32 11 0-1,32-11 0 0,-12 4 0 0,12-4 0 0,-4 0 0 3,4 0 0-2,0 0 0 8,0 0 0-9,0 0 0 21,0 0 0-21,-3 0 0 0,3 0 0 0,0 0 0 0,0 0 0 0,-3 0 0 16,3 0 0-16,0 0 0 0,0 0 0 0,-4 0 0 14,4 0 0-13,-5 0 0-1,5 0 0 1,-5 0 0 16,5 0 0-17,-5 0-78 0,5 0 78 0,-4 0-278 13,4 0 278-12,0 0-437-1,0 0 437 0</inkml:trace>
    </iact:actionData>
  </iact:action>
  <iact:action type="add" startTime="50679">
    <iact:property name="dataType"/>
    <iact:actionData xml:id="d9">
      <inkml:trace xmlns:inkml="http://www.w3.org/2003/InkML" xml:id="stk9" contextRef="#ctx0" brushRef="#br0">23076 11625 72 0,'0'0'0'26,"0"0"767"-22,0 0-767 4,0 0 224-3,0 0-224-1,0 0 193 1,0 0-193 1,0 0 186-4,0 0-186-1,0 0 153 6,0 0-153-2,0 0 159-1,0 0-159-1,66-22 128 2,-66 22-128 0,-5 0 97-2,5 0-97 5,-66 52 68-3,66-52-68 0,-110 91 0-2,110-91 0 1,-153 122 0 1,153-122 0-2,-174 137 0-1,174-137 0 0,-198 151 0 1,198-151 0 1,-207 154 0 0,207-154 0-3,-194 147 0 0,194-147 0 0,-181 132 0 6,181-132 0-7,-147 111 0 3,147-111 0 2,-114 88 0-3,114-88 0-2,-80 62 0 0,80-62 0 0,-55 42 0 0,55-42 0 1,-24 17 0 3,24-17 0 0,-13 4 0-3,13-4 0 3,0 0 0-3,0 0 0 0,0 0 0-1,0 0 0 0,0 0 0 0,0 0 0 0,-5 0 0 0,5 0 0 0,-4 0 0 0,4 0 0 0,-3 0 0 0,3 0 0 0,0 0 0 0,0 0 0 0,-4 0 0 2,4 0 0 0,-3 0 0-1,3 0 0 1,-4 0 0-1,4 0 0 0,-3 0 0 0,3 0 0-1,0 0 0 0,0 0 0 0,0 0 0 0,0 0 0 0,0 0-5 0,0 0 5 0,-5 0-104 0,5 0 104 0,0 0-107 0,0 0 107 0,-3 0-135 0,3 0 135 0,0 0-182 0,0 0 182 0,0 0-290 0,0 0 290 0,0 0-546 0,0 0 546 0</inkml:trace>
    </iact:actionData>
  </iact:action>
  <iact:action type="add" startTime="57213">
    <iact:property name="dataType"/>
    <iact:actionData xml:id="d10">
      <inkml:trace xmlns:inkml="http://www.w3.org/2003/InkML" xml:id="stk10" contextRef="#ctx0" brushRef="#br0">12096 18595 715 0,'0'0'0'6,"0"0"241"-6,0 0-241 0,0 0 135 0,0 0-135 0,0 0 104 0,0 0-104 0,0 0 79 0,0 0-79 0,0 0 91 0,0 0-91 0,0 0 104 0,0 0-104 0,0 0 83 0,0 0-83 0,0 0 94 0,0 0-94 0,3 0 79 1,-3 0-79-1,0 0 87 8,0 0-87-8,0 0 74 15,0 0-74-15,0 33 51 0,0-33-51 0,0 33 32 17,0-33-32-16,0 40 31 0,0-40-31-1,0 33 23 9,0-33-23-9,0 25 14 0,0-25-14 1,0 31 10 16,0-31-10-17,0 25 0 0,0-25 0 0,0 10 0 19,0-10 0-17,0 8 0-2,0-8 0 0,0 8 0 0,0-8 0 0,0 0 0 9,0 0 0-9,0 0 0 22,0 0 0-22,0 0 0 0,0 0 0 0,0 0 0 1,0 0 0 0,0 0 0 4,0 0 0-5,0 0 0 19,0 0 0-18,0 0 0-1,0 0 0 0,3 0 0 12,-3 0 0-12,7 0 0 0,-7 0 0 0,11 0 0 22,-11 0 0-22,23 0 0 0,-23 0 0 0,26 7 0 0,-26-7 0 0,29 8 0 14,-29-8 0-14,36 7 0 0,-36-7 0 0,37 10 0 15,-37-10 0-15,41 0 0 0,-41 0 0 0,45 0 0 17,-45 0 0-17,44 0 0 0,-44 0 0 0,48 0 0 15,-48 0 0-15,48 0 0 0,-48 0 0 0,54 0 0 12,-54 0 0-12,57-17 0 1,-57 17 0-1,51-8 0 15,-51 8 0-15,51-7 0 0,-51 7 0 0,48-8 0 16,-48 8 0-16,44-8 0 0,-44 8 0 0,50-2 0 15,-50 2 0-15,52-8 0 0,-52 8 0 0,52 0 0 21,-52 0 0-21,56-7 0 0,-56 7 0 0,48-8 0 0,-48 8 0 0,44 0 0 12,-44 0 0-12,39 0 0 0,-39 0 0 1,45 0 0 12,-45 0 0-13,44 0 0 3,-44 0 0 17,48 0 0-19,-48 0 0 0,48 0 0 0,-48 0 0 0,49 0 0-1,-49 0 0 0,53 0 0 7,-53 0 0-7,46 0 0 14,-46 0 0-14,50 0 0 0,-50 0 0 0,47 0 0 16,-47 0 0-16,45-8 0 0,-45 8 0 0,44 0 0 14,-44 0 0-14,48-2 0 0,-48 2 0 0,48-8 0 17,-48 8 0-17,51-7 0 0,-51 7 0 0,51 0 0 16,-51 0 0-15,53-8 0-1,-53 8 0 0,51 0 0 16,-51 0 0-16,48 0 0 0,-48 0 0 0,48 0 0 13,-48 0 0-13,47 0 0 0,-47 0 0 0,48 0 0 19,-48 0 0-19,48 0 0 0,-48 0 0 0,51 0 0 0,-51 0 0 0,46 0 0 10,-46 0 0-10,50 0 0 20,-50 0 0-20,47 0 0 0,-47 0 0 0,53 0 0 0,-53 0 0 0,52 0 0 16,-52 0 0-16,51 0 0 0,-51 0 0 0,53 0 0 10,-53 0 0-10,61 0 0 17,-61 0 0-17,58 0 0 0,-58 0 0 0,56-8 0 3,-56 8 0-3,55-10 0 13,-55 10 0-13,51-7 0 0,-51 7 0 0,51 0 0 17,-51 0 0-17,57-8 0 0,-57 8 0 0,51 0 0 16,-51 0 0-16,56 0 0 0,-56 0 0 0,65 0 0 16,-65 0 0-16,67 0 0 1,-67 0 0-1,61 0 0 13,-61 0 0-13,60 0 0 0,-60 0 0 0,58 0 0 22,-58 0 0-22,53 0 0 0,-53 0 0 1,54 0 0-1,-54 0 0 0,51-8 0 14,-51 8 0-14,50 0 0 0,-50 0 0 0,53 0 0 9,-53 0 0-9,60-7 0 14,-60 7 0-14,64 0 0 0,-64 0 0 0,72-4 0 17,-72 4 0-16,77 0 0-1,-77 0 0 0,77 0 0 17,-77 0 0-17,76 0 0 0,-76 0 0 0,82 0 0 0,-82 0 0 0,80 0 0 13,-80 0 0-13,86 0 0 18,-86 0 0-18,83 0 0 0,-83 0 0 0,75 0 0 0,-75 0 0 0,70 0 0 19,-70 0 0-19,58 0 0 0,-58 0 0 0,55 4 0 12,-55-4 0-12,53 7 0 0,-53-7 0 0,55 8 0 20,-55-8 0-19,51 8 0 0,-51-8 0-1,59 7 0 0,-59-7 0 0,58 0 0 9,-58 0 0-9,70 10 0 14,-70-10 0-14,70 8 0 0,-70-8 0 0,74 8 0 21,-74-8 0-21,66 7 0 0,-66-7 0 0,63 0 0 0,-63 0 0 0,55 3 0 16,-55-3 0-16,44 5 0 0,-44-5 0 0,45 0 0 9,-45 0 0-8,36 0 0 19,-36 0 0-20,29 0 0 0,-29 0 0 0,22 0 0 0,-22 0 0 0,25 0 0 14,-25 0 0-14,23 0 0 0,-23 0 0 0,34 0 0 17,-34 0 0-17,32 2 0 0,-32-2 0 0,41 8 0 17,-41-8 0-17,41 8 0 1,-41-8 0-1,43 7 0 3,-43-7 0 5,44 0 0-8,-44 0 0 1,48 8 0 13,-48-8 0-14,37 0 0 0,-37 0 0 0,36 2 0 16,-36-2 0-15,31 8 0 0,-31-8 0 0,25 0 0 7,-25 0 0-8,26 0 0 7,-26 0 0-7,17 0 0 4,-17 0 0 4,24 8 0-8,-24-8 0 0,17 0 0 19,-17 0 0-18,19 7 0 1,-19-7 0-1,19 0 0 0,-19 0 0-1,10 0 0 11,-10 0 0-11,12 0 0 0,-12 0 0 0,7 0 0 17,-7 0 0-17,3 0 0 0,-3 0 0 0,3 0 0 15,-3 0 0-15,0 0 0 0,0 0 0 0,0 0 0 15,0 0 0-15,0 0 0 0,0 0 0 0,0 0 0 13,0 0 0-13,0 0 0 0,0 0 0 0,0 0 0 17,0 0 0-17,0 0 0 0,0 0 0 0,6 0 0 15,-6 0 0-15,0 0 0 0,0 0 0 0,0 0 0 15,0 0 0-15,0 0 0 0,0 0 0 0,0 0 0 18,0 0 0-18,0 0 0 0,0 0 0 1,0 0 0 14,0 0 0-15,0 0 0 0,0 0 0 0,0 0 0 14,0 0 0-14,1 0 0 1,-1 0 0-1,5-15 0 19,-5 15 0-19,7-33 0 0,-7 33 0 0,9-41 0 0,-9 41 0 0,7-44 0 10,-7 44 0-10,6-39 0 15,-6 39 0-15,2-48 0 0,-2 48 0 0,7-33 0 14,-7 33 0-14,0-33 0 0,0 33 0 0,0-16 0 18,0 16 0-17,3-17 0 0,-3 17 0-1,0 0 0 0,0 0 0 0,0 0 0 16,0 0 0-16,0 0 0 0,0 0 0 0,0 0 0 15,0 0 0-14,0 0-181-1,0 0 181 0,-12 17-344 22,12-17 344-22,-6 22-510 0,6-22 510 0</inkml:trace>
    </iact:actionData>
  </iact:action>
  <iact:action type="add" startTime="62248">
    <iact:property name="dataType"/>
    <iact:actionData xml:id="d11">
      <inkml:trace xmlns:inkml="http://www.w3.org/2003/InkML" xml:id="stk11" contextRef="#ctx0" brushRef="#br0">26584 18866 593 0,'0'0'0'4,"0"0"396"-4,0 0-396 0,0 0 140 0,0 0-140 0,0 0 158 0,0 0-158 0,0 0 127 0,0 0-127 0,0 0 97 0,0 0-97 0,0 0 101 0,0 0-101 0,147-18 114 0,-147 18-114 0,78 0 91 0,-78 0-91 0,96 0 79 0,-96 0-79 0,117 0 66 0,-117 0-66 0,139-15 46 0,-139 15-46 0,155-10 39 17,-155 10-39-17,155-8 0 0,-155 8 0 0,154-7 0 19,-154 7 0-18,136 0 0 2,-136 0 0-1,121 0 0-2,-121 0 0 0,108 0 0 11,-108 0 0-11,87 0 0 0,-87 0 0 1,70 0 0 16,-70 0 0-16,48 0 0-1,-48 0 0 0,22 0 0 5,-22 0 0-5,12 0 0 8,-12 0 0-8,0 0 0 13,0 0 0-13,0 0 0 0,0 0 0 0,0 0 0 14,0 0 0-14,-38 0 0 0,38 0 0 0,-83 0 0 17,83 0 0-17,-130 0 0 0,130 0 0 0,-164 0 0 14,164 0 0-14,-181 0 0 0,181 0 0 0,-191 0 0 16,191 0 0-16,-193 0 0 0,193 0 0 0,-175 0 0 18,175 0 0-18,-159 0 0 1,159 0 0-1,-131 0 0 15,131 0 0-14,-96 0 0-1,96 0 0 0,-63 0 0 0,63 0 0 0,-26 0 0 17,26 0 0-17,0 0 0 0,0 0 0 0,0 0 0 15,0 0 0-15,63 0 0 0,-63 0 0 0,125-8 0 11,-125 8 0-11,176-25 0 21,-176 25 0-21,213-16 0 1,-213 16 0-1,225-10 0 0,-225 10 0 0,217 0 0 11,-217 0 0-11,188 0 0 0,-188 0 0 0,150 0 0 18,-150 0 0-18,114-7 0 0,-114 7 0 0,85 0 0 14,-85 0 0-14,55 0 0 0,-55 0 0 0,38 0 0 14,-38 0 0-14,10 0 0 0,-10 0 0 0,0 0 0 16,0 0 0-16,0 0 0 0,0 0 0 0,-46 0 0 17,46 0 0-17,-116 0 0 0,116 0 0 0,-166-16 0 22,166 16 0-22,-205-11 0 0,205 11 0 1,-209-14 0-1,209 14 0 0,-200-19 0 6,200 19 0-6,-172-15 0 5,172 15 0-5,-137-6 0 17,137 6 0-17,-99 0 0 0,99 0 0 0,-54-8 0 10,54 8 0-10,-23 0 0 5,23 0 0-5,0 0 0 14,0 0 0-14,17-10 0 0,-17 10 0 0,93-9 0 15,-93 9 0-15,134-6 0 0,-134 6 0 0,168 0 0 17,-168 0 0-17,158 0 0 0,-158 0 0 0,144 0 0 13,-144 0 0-13,95 0 0 0,-95 0 0 0,55 0 0 16,-55 0 0-16,20 0 0 0,-20 0 0 0,5 0 0 17,-5 0 0-17,0 0 0 0,0 0 0 0,0 0 0 5,0 0 0-5,-61 15 0 6,61-15 0-5,-104 18 0 20,104-18 0-21,-140 15 0 1,140-15 0-1,-157 2 0 0,157-2 0 0,-162 4 0 10,162-4 0-10,-147 0 0 15,147 0 0-15,-121 0 0 0,121 0 0 0,-79 0 0 20,79 0 0-20,-39 0 0 0,39 0 0 0,-5 0 0 1,5 0 0-1,0 0 0 11,0 0 0-11,63 0 0 6,-63 0 0-6,115-15 0 11,-115 15 0-11,143-14 0 0,-143 14 0 0,150 0 0 15,-150 0 0-14,140 0 0-1,-140 0 0 0,107 0 0 15,-107 0 0-15,67 0 0 1,-67 0 0-1,32 0 0 15,-32 0 0-15,7 0 0 0,-7 0 0 0,0 8 0 17,0-8 0-17,-13 15 0 0,13-15 0 0,-82 25 0 20,82-25 0-19,-110 25 0 0,110-25 0-1,-136 33 0 0,136-33 0 0,-143 26 0 5,143-26 0-4,-140 15 0 5,140-15 0-6,-121 15 0 16,121-15 0-16,-96 0 0 0,96 0 0 0,-63 0 0 10,63 0 0-10,-29 0 0 4,29 0 0-4,0 0 0 11,0 0 0-11,0 0 0 19,0 0 0-19,25-40 0 0,-25 40 0 0,57-41 0 0,-57 41 0 0,65-25 0 15,-65 25 0-15,49-16 0 0,-49 16 0 1,39 0-74 12,-39 0 74-12,0 0-340-1,0 0 340 0,0 8-541 17,0-8 541-16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6T01:47:13.5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7267">
    <iact:property name="dataType"/>
    <iact:actionData xml:id="d0">
      <inkml:trace xmlns:inkml="http://www.w3.org/2003/InkML" xml:id="stk0" contextRef="#ctx0" brushRef="#br0">21895 1687 955 0,'0'0'0'1,"0"0"134"-1,0 0-134 0,0 0 164 2,0 0-164-2,0 0 120 15,0 0-120-15,0 0 85 0,0 0-85 0,0 0 83 17,0 0-83-17,0 0 71 0,0 0-71 1,188 151 76 10,-188-151-76-11,47 37 84 0,-47-37-84 0,52 45 75 17,-52-45-75-17,58 46 62 0,-58-46-62 0,59 53 53 14,-59-53-53-14,62 55 46 0,-62-55-46 0,70 52 29 16,-70-52-29-16,75 54 10 0,-75-54-10 0,73 46 0 16,-73-46 0-16,74 39 0 0,-74-39 0 0,76 36 0 17,-76-36 0-17,72 39 0 0,-72-39 0 0,84 35 0 19,-84-35 0-19,80 41 0 0,-80-41 0 0,80 33 0 0,-80-33 0 0,82 33 0 14,-82-33 0-14,78 25 0 0,-78-25 0 0,84 19 0 16,-84-19 0-16,73 19 0 0,-73-19 0 0,70 10 0 13,-70-10 0-13,58 13 0 0,-58-13 0 0,52 10 0 16,-52-10 0-16,44 8 0 0,-44-8 0 0,41 10 0 14,-41-10 0-14,41 7 0 0,-41-7 0 0,36 16 0 16,-36-16 0-16,41 7 0 0,-41-7 0 0,44 10 0 16,-44-10 0-16,48 8 0 0,-48-8 0 0,51 10 0 14,-51-10 0-14,55 13 0 0,-55-13 0 1,56 10 0 14,-56-10 0-15,51 11 0 0,-51-11 0 0,48 15 0 15,-48-15 0-15,51 11 0 0,-51-11 0 0,48 15 0 21,-48-15 0-21,44 14 0 0,-44-14 0 0,48 15 0 0,-48-15 0 0,44 15 0 11,-44-15 0-11,41 11 0 16,-41-11 0-16,39 11 0 0,-39-11 0 0,45 11 0 16,-45-11 0-16,41 11 0 0,-41-11 0 0,44 11 0 17,-44-11 0-17,48 11 0 0,-48-11 0 0,48 15 0 0,-48-15 0 0,48 18 0 16,-48-18 0-16,51 23 0 0,-51-23 0 0,44 19 0 14,-44-19 0-14,38 21 0 0,-38-21 0 0,39 18 0 16,-39-18 0-16,37 23 0 0,-37-23 0 0,36 19 0 14,-36-19 0-14,41 17 0 0,-41-17 0 0,45 22 0 16,-45-22 0-16,44 27 0 0,-44-27 0 0,51 20 0 16,-51-20 0-16,51 28 0 0,-51-28 0 0,51 20 0 15,-51-20 0-15,48 19 0 0,-48-19 0 0,45 12 0 16,-45-12 0-16,37 10 0 0,-37-10 0 0,29 5 0 16,-29-5 0-16,22 0 0 0,-22 0 0 0,16 2 0 19,-16-2 0-19,7 0 0 0,-7 0 0 0,6 0 0 0,-6 0 0 0,0 0 0 14,0 0 0-14,0 0 0 0,0 0 0 0,0 0 0 16,0 0 0-16,0 0 0 0,0 0 0 0,0 0 0 14,0 0 0-14,0 0 0 0,0 0 0 0,0 0 0 16,0 0 0-16,0 0 0 0,0 0 0 0,0 0 0 14,0 0 0-14,-6 0 0 0,6 0 0 0,-38-33 0 16,38 33 0-16,-51-54 0 0,51 54 0 0,-55-67 0 15,55 67 0-15,-56-67 0 0,56 67 0 0,-51-58 0 17,51 58 0-17,-52-48 0 0,52 48 0 0,-51-35 0 21,51 35 0-21,-44-27 0 0,44 27 0 0,-41-15 0 0,41 15 0 0,-32-6 0 16,32 6 0-16,-19-5 0 0,19 5 0 0,-14 0 0 13,14 0 0-13,-5 0 0 0,5 0 0 0,0 0 0 16,0 0 0-16,0 0 0 0,0 0 0 0,0 0 0 14,0 0 0-14,0 0 0 0,0 0 0 0,0 0 0 16,0 0 0-16,0 5 0 0,0-5 0 0,19 42 0 14,-19-42 0-14,44 59 0 0,-44-59 0 0,60 55 0 16,-60-55 0-16,58 57 0 0,-58-57 0 0,53 48 0 15,-53-48 0-15,54 39 0 0,-54-39 0 0,36 42 0 15,-36-42 0-14,29 33 0-1,-29-33 0 0,22 33 0 13,-22-33 0-13,16 40 0 1,-16-40 0-1,7 33 0 16,-7-33 0-16,3 36 0 0,-3-36 0 0,0 38 0 16,0-38 0-16,0 35 0 0,0-35 0 0,-3 41 0 14,3-41 0-14,-36 41 0 0,36-41 0 1,-50 37 0 19,50-37 0-20,-42 29 0 0,42-29 0 0,-43 18 0 0,43-18 0 0,-27 13 0 16,27-13 0-16,-29 6 0 1,29-6 0-1,-16 3 0 13,16-3 0-13,-15 0 0 1,15 0 0-1,-7 0 0 13,7 0 0-13,-15 0-205 0,15 0 205 0,0-7-371 16,0 7 371-16,-4-17-601 0,4 17 601 0</inkml:trace>
    </iact:actionData>
  </iact:action>
  <iact:action type="add" startTime="18918">
    <iact:property name="dataType"/>
    <iact:actionData xml:id="d1">
      <inkml:trace xmlns:inkml="http://www.w3.org/2003/InkML" xml:id="stk1" contextRef="#ctx0" brushRef="#br0">21784 3144 605 0,'0'0'0'0,"0"0"223"0,0 0-223 0,0 0 96 2,0 0-96-2,0 0 156 6,0 0-156-6,0 0 83 16,0 0-83-15,0 0 83 0,0 0-83-1,0 0 86 12,0 0-86-12,0 0 120 0,0 0-120 0,7-25 93 16,-7 25-93-16,22-23 90 0,-22 23-90 0,29-29 81 14,-29 29-81-14,38-30 59 0,-38 30-59 0,41-36 69 16,-41 36-69-16,54-39 43 0,-54 39-43 0,63-46 33 15,-63 46-33-15,74-48 32 0,-74 48-32 0,78-53 34 15,-78 53-34-15,84-53 31 0,-84 53-31 1,80-55 23 20,-80 55-23-21,73-53 7 0,-73 53-7 0,69-46 0 0,-69 46 0 0,71-40 0 9,-71 40 0-9,70-38 0 16,-70 38 0-16,70-33 0 0,-70 33 0 0,77-33 0 15,-77 33 0-14,73-34 0-1,-73 34 0 0,79-28 0 19,-79 28 0-19,73-33 0 0,-73 33 0 0,74-33 0 0,-74 33 0 0,66-35 0 16,-66 35 0-16,62-33 0 0,-62 33 0 0,56-27 0 14,-56 27 0-14,51-28 0 0,-51 28 0 0,48-29 0 17,-48 29 0-17,48-24 0 0,-48 24 0 0,47-27 0 13,-47 27 0-12,48-30 0-1,-48 30 0 0,51-33 0 15,-51 33 0-15,57-33 0 0,-57 33 0 0,51-37 0 14,-51 37 0-14,51-29 0 0,-51 29 0 0,44-33 0 16,-44 33 0-16,41-25 0 0,-41 25 0 0,40-27 0 15,-40 27 0-15,41-21 0 0,-41 21 0 0,40-23 0 17,-40 23 0-17,45-23 0 0,-45 23 0 0,43-20 0 20,-43 20 0-20,47-24 0 0,-47 24 0 0,53-28 0 0,-53 28 0 14,48-29 0-14,-48 29 0 0,53-37 0 0,-53 37 0 0,53-38 0 16,-53 38 0-16,51-37 0 0,-51 37 0 0,53-35 0 14,-53 35 0-14,48-31 0 0,-48 31 0 0,39-29 0 16,-39 29 0-16,37-26 0 0,-37 26 0 0,31-22 0 14,-31 22 0-14,36-18 0 0,-36 18 0 0,32-15 0 16,-32 15 0-16,33-15 0 0,-33 15 0 0,34-15 0 15,-34 15 0-15,29-14 0 0,-29 14 0 0,32-12 0 16,-32 12 0-16,34-10 0 0,-34 10 0 0,29-11 0 14,-29 11 0-14,35-8 0 0,-35 8 0 0,29-6 0 17,-29 6 0-17,29-5 0 0,-29 5 0 0,32-8 0 21,-32 8 0-21,31 0 0 0,-31 0 0 0,32-2 0 0,-32 2 0 0,29-4 0 16,-29 4 0-16,34-9 0 0,-34 9 0 0,33-6 0 13,-33 6 0-13,29-7 0 0,-29 7 0 0,25-11 0 16,-25 11 0-15,21-12 0-1,-21 12 0 0,17-7 0 13,-17 7 0-12,10-8 0-1,-10 8 0 0,5-2 0 15,-5 2 0-15,4 0 0 0,-4 0 0 0,0 0 0 14,0 0 0-14,0-5 0 0,0 5 0 0,3 0 0 16,-3 0 0-16,0 0 0 0,0 0 0 0,3 0 0 15,-3 0 0-15,7 0 0 0,-7 0 0 0,12-3 0 15,-12 3 0-15,14 0 0 0,-14 0 0 0,15 0 0 15,-15 0 0-14,19 0 0-1,-19 0 0 0,15 0 0 15,-15 0 0-15,11 0 0 0,-11 0 0 0,6-5 0 15,-6 5 0-14,9 0 0-1,-9 0 0 0,3 0 0 15,-3 0 0-14,4-2 0-1,-4 2 0 0,0 0 0 16,0 0 0-16,0 0 0 0,0 0 0 0,0 0 0 18,0 0 0-18,0 0 0 0,0 0 0 0,0 0 0 0,0 0 0 0,0-4 0 16,0 4 0-16,-7-12 0 0,7 12 0 0,-48-15 0 13,48 15 0-13,-70-20 0 0,70 20 0 0,-82-19 0 17,82 19 0-17,-85-27 0 0,85 27 0 0,-80-18 0 13,80 18 0-13,-74-21 0 0,74 21 0 0,-66-15 0 16,66 15 0-16,-51-12 0 0,51 12 0 0,-45-2 0 15,45 2 0-15,-29 0 0 0,29 0 0 0,-18 0 0 15,18 0 0-14,-7 0 0-1,7 0 0 0,0 0 0 15,0 0 0-15,0 0 0 0,0 0 0 0,0 0 0 16,0 0 0-16,0 0 0 0,0 0 0 0,44 9 0 20,-44-9 0-20,73 34 0 0,-73-34 0 0,82 29 0 0,-82-29 0 0,98 29 0 11,-98-29 0-11,100 23 0 19,-100-23 0-19,87 18 0 0,-87-18 0 0,75 19 0 0,-75-19 0 0,52 11 0 13,-52-11 0-2,29 15 0 18,-29-15 0-29,18 10 0 1,-18-10 0-1,4 8 0 0,-4-8 0 0,0 10 0 0,0-10 0 0,0 18 0 0,0-18 0 0,0 30 0 0,0-30 0 0,-26 33 0 7,26-33 0-7,-41 41 0 16,41-41 0-16,-44 37 0 0,44-37 0 0,-48 37 0 14,48-37 0-14,-44 36 0 0,44-36 0 0,-40 41 0 16,40-41 0-16,-40 44 0 0,40-44 0 0,-38 44 0 15,38-44 0-15,-29 46 0 0,29-46 0 0,-27 35 0 15,27-35 0-14,-21 31-97-1,21-31 97 0,-19 14-182 21,19-14 182-21,-6 0-259 0,6 0 259 0,-4 0-388 0,4 0 388 0</inkml:trace>
    </iact:actionData>
  </iact:action>
  <iact:action type="remove" startTime="22337">
    <iact:property name="style" value="instant"/>
    <iact:actionData xml:id="d2" ref="#d1"/>
  </iact:action>
  <iact:action type="remove" startTime="22369">
    <iact:property name="style" value="instant"/>
    <iact:actionData xml:id="d3" ref="#d0"/>
  </iact:action>
  <iact:action type="add" startTime="22341">
    <iact:property name="dataType" value="strokeEraser"/>
    <iact:actionData xml:id="d4">
      <inkml:trace xmlns:inkml="http://www.w3.org/2003/InkML" xml:id="stk2" contextRef="#ctx0" brushRef="#br1">33985 14085 830 0,'0'0'0'6,"0"0"215"-5,0 0-215-1,0 0 96 0,0 0-96 0,0 0 111 0,0 0-111 0,0 0 20 0,0 0-20 0,0 0 0 4,0 0 0-4,0 0-33 7,0 0 33-7,0 0-180 5,0 0 180-5,-81 139-665 15,81-139 665-13</inkml:trace>
    </iact:actionData>
  </iact:action>
  <iact:action type="add" startTime="31345">
    <iact:property name="dataType"/>
    <iact:actionData xml:id="d5">
      <inkml:trace xmlns:inkml="http://www.w3.org/2003/InkML" xml:id="stk3" contextRef="#ctx0" brushRef="#br0">6997 6717 336 0,'0'0'0'1,"0"0"481"-1,0 0-481 0,0 0 126 18,0 0-126-18,0 0 133 0,0 0-133 0,0 0 93 0,0 0-93 0,0 0 63 16,0 0-63-16,0 0 73 0,0 0-73 0,0 0 79 14,0 0-79-14,0 0 78 0,0 0-78 0,229 0 78 17,-229 0-78-17,77 0 74 0,-77 0-74 1,88 0 78 11,-88 0-78-12,99 0 67 0,-99 0-67 0,99 0 67 17,-99 0-67-17,103 0 59 0,-103 0-59 0,104 0 42 13,-104 0-42-13,106 0 43 0,-106 0-43 0,110 0 22 17,-110 0-22-17,116 0 20 0,-116 0-20 0,122 0 10 16,-122 0-10-16,116 0 10 0,-116 0-10 0,111 0 10 17,-111 0-10-17,92-2 5 0,-92 2-5 0,77-15 0 19,-77 15 0-19,61-12 0 0,-61 12 0 0,48-7 0 0,-48 7 0 0,34-8 0 15,-34 8 0-15,25-4 0 0,-25 4 0 0,17-2 0 14,-17 2 0-14,12-5 0 0,-12 5 0 0,9-4 0 16,-9 4 0-16,0-3 0 0,0 3 0 0,0-4 0 14,0 4 0-14,0-3 0 0,0 3 0 0,0 0 0 16,0 0 0-16,0 0 0 0,0 0 0 0,0 0 0 14,0 0 0-14,-15 0 0 0,15 0 0 0,-64 0 0 16,64 0 0-16,-92 0 0 0,92 0 0 0,-119 0 0 14,119 0 0-14,-128 0 0 0,128 0 0 0,-138-5 0 16,138 5 0-16,-140-10 0 0,140 10 0 0,-140-11 0 15,140 11 0-15,-128-5 0 0,128 5 0 0,-128 0 0 15,128 0 0-15,-116 0 0 0,116 0 0 0,-113 0 0 16,113 0 0-16,-107 12 0 0,107-12 0 0,-92 22 0 15,92-22 0-14,-70 25 0-1,70-25 0 0,-45 15 0 20,45-15 0-19,-22 11 0-1,22-11 0 0,-7 4 0 0,7-4 0 0,0 0 0 13,0 0 0-13,0 0 0 0,0 0 0 0,34 0 0 16,-34 0 0-16,87 0 0 0,-87 0 0 0,127 0 0 15,-127 0 0-15,153 0 0 0,-153 0 0 0,166 0 0 15,-166 0 0-15,169 0 0 0,-169 0 0 14,152-6 0-14,-152 6 0 0,131-9 0 0,-131 9 0 0,99 0 0 16,-99 0 0-16,78 0 0 0,-78 0 0 0,55 0 0 15,-55 0 0-15,38 0 0 0,-38 0 0 0,22 0 0 15,-22 0 0-15,7 0 0 0,-7 0 0 0,0 0 0 22,0 0 0-22,0 0 0 0,0 0 0 0,0 15 0 0,0-15 0 0,-38 18 0 9,38-18 0-9,-77 30 0 21,77-30 0-21,-106 33 0 0,106-33 0 0,-107 22 0 0,107-22 0 0,-111 20 0 11,111-20 0-11,-99 20 0 19,99-20 0-19,-89 19 0 0,89-19 0 0,-83 18-25 0,83-18 25 0,-74 26-190 12,74-26 190-12,-12 4-319 19,12-4 319-19,-3 8-681 0,3-8 681 0</inkml:trace>
    </iact:actionData>
  </iact:action>
  <iact:action type="add" startTime="32420">
    <iact:property name="dataType"/>
    <iact:actionData xml:id="d6">
      <inkml:trace xmlns:inkml="http://www.w3.org/2003/InkML" xml:id="stk4" contextRef="#ctx0" brushRef="#br0">7086 8766 334 0,'0'0'0'1,"0"0"353"-1,0 0-353 0,0 0 201 3,0 0-201-3,0 0 224 17,0 0-224-17,0 0 166 0,0 0-166 0,0 0 152 19,0 0-152-19,0 0 122 0,0 0-122 0,39 0 102 0,-39 0-102 0,56 0 79 11,-56 0-79-11,74-7 74 16,-74 7-74-16,92-7 65 0,-92 7-65 0,121-6 52 18,-121 6-52-18,135-13 35 0,-135 13-35 0,145-14 37 0,-145 14-37 0,150-12 36 15,-150 12-36-15,152-7 15 0,-152 7-15 0,147-7 0 15,-147 7 0-15,138 0 0 0,-138 0 0 0,128 0 0 15,-128 0 0-15,113 0 0 0,-113 0 0 0,92 0 0 14,-92 0 0-14,70 0 0 0,-70 0 0 0,54 0 0 16,-54 0 0-16,38 0 0 0,-38 0 0 0,17 0 0 14,-17 0 0-14,12 0 0 1,-12 0 0-1,0 0 0 15,0 0 0-15,0-7 0 1,0 7 0-1,0-4 0 15,0 4 0-15,0-4 0 0,0 4 0 0,0-4 0 15,0 4 0-15,-38 0 0 0,38 0 0 0,-88 0 0 21,88 0 0-21,-132 0 0 0,132 0 0 0,-169 0 0 0,169 0 0 0,-182 0 0 11,182 0 0-11,-183 0 0 19,183 0 0-19,-176 0 0 0,176 0 0 0,-155 0 0 0,155 0 0 0,-135 0 0 17,135 0 0-17,-111 0 0 0,111 0 0 0,-85 0 0 14,85 0 0-14,-55 0 0 0,55 0 0 0,-25 4 0 15,25-4 0-15,0 4 0 0,0-4 0 0,0 0 0 14,0 0 0-14,41 0 0 0,-41 0 0 0,95 0 0 16,-95 0 0-16,135 0 0 0,-135 0 0 0,155 0 0 14,-155 0 0-14,154-4 0 0,-154 4 0 0,152 0 0 16,-152 0 0-16,136 0 0 0,-136 0 0 0,118 0 0 15,-118 0 0-15,96 0 0 0,-96 0 0 0,83 0 0 17,-83 0 0-17,65-4 0 0,-65 4 0 0,46-7 0 20,-46 7 0-20,26-8 0 0,-26 8 0 0,7-3 0 0,-7 3 0 0,0-7 0 10,0 7 0-10,0 0 0 20,0 0 0-20,-11-4 0 0,11 4 0 0,-88 0 0 0,88 0 0 0,-144 0 0 14,144 0 0-14,-187 0 0 0,187 0 0 0,-202 0 0 16,202 0 0-16,-199 0 0 0,199 0 0 0,-185 0 0 14,185 0 0-14,-157 14 0 0,157-14 0 0,-128 15 0 17,128-15 0-17,-92 15 0 0,92-15 0 0,-49 9 0 13,49-9 0-13,-22 6 0 0,22-6 0 0,0 0 0 17,0 0 0-17,22 0 0 0,-22 0 0 0,92 0 0 14,-92 0 0-14,121 0 0 0,-121 0 0 0,137 0 0 16,-137 0 0-16,121 0 0 0,-121 0 0 0,95 0 0 15,-95 0 0-15,65 0 0 0,-65 0 0 0,43 0 0 22,-43 0 0-22,22 0 0 0,-22 0 0 0,7 0 0 0,-7 0 0 0,0 0 0 14,0 0 0-13,0 0 0-1,0 0 0 0,0 0 0 15,0 0 0-15,0 0 0 0,0 0 0 0,-26-4-22 14,26 4 22-14,-53-2-62 0,53 2 62 0,-68 0-166 16,68 0 166-16,-38 0-289 0,38 0 289 0,-25 0-692 14,25 0 692-14</inkml:trace>
    </iact:actionData>
  </iact:action>
  <iact:action type="remove" startTime="35034">
    <iact:property name="style" value="instant"/>
    <iact:actionData xml:id="d7" ref="#d6"/>
  </iact:action>
  <iact:action type="add" startTime="34966">
    <iact:property name="dataType" value="strokeEraser"/>
    <iact:actionData xml:id="d8">
      <inkml:trace xmlns:inkml="http://www.w3.org/2003/InkML" xml:id="stk5" contextRef="#ctx0" brushRef="#br1">18896 20707 509 0,'0'0'0'0,"0"0"302"0,0 0-302 0,0 0 135 0,0 0-135 0,0 0 138 8,0 0-138-8,0 0 102 8,0 0-102-8,0 0 55 8,0 0-55-8,0 0 20 6,0 0-20-6,0 0 6 8,-17-62-6-8,3 58 1 8,14 4-1-8,-7 0 0 6,7 0 0-6,-5-3-38 8,5 3 38-8,0-5-157 10,0 5 157-10,-5-7-398 6,5 7 398-6</inkml:trace>
    </iact:actionData>
  </iact:action>
  <iact:action type="add" startTime="35121">
    <iact:property name="dataType" value="strokeEraser"/>
    <iact:actionData xml:id="d9">
      <inkml:trace xmlns:inkml="http://www.w3.org/2003/InkML" xml:id="stk6" contextRef="#ctx0" brushRef="#br1">18896 20707 627 0,'0'0'0'0,"-84"-135"206"5,84 135-206-5,0 10 149 7,0-10-149-7,0 11 99 7,0-11-99-7,-3 7 25 5,3-7-25-4,-4 5 4 7,4-5-4-8,0 0 0 8,0 0 0-8,0 0-9 8,0 0 9-8,-5 0-57 6,5 0 57-6,-3 0-164 9,3 0 164-9,0 0-395 8,0 0 395-8</inkml:trace>
    </iact:actionData>
  </iact:action>
  <iact:action type="remove" startTime="35582">
    <iact:property name="style" value="instant"/>
    <iact:actionData xml:id="d10" ref="#d5"/>
  </iact:action>
  <iact:action type="add" startTime="35584">
    <iact:property name="dataType" value="strokeEraser"/>
    <iact:actionData xml:id="d11">
      <inkml:trace xmlns:inkml="http://www.w3.org/2003/InkML" xml:id="stk7" contextRef="#ctx0" brushRef="#br1">18829 18588 863 0,'0'0'0'2,"0"0"204"-2,0 0-204 0,0 0 135 0,0 0-135 0,0 0 123 6,0 0-123-6,0 0 72 7,0 0-72-7,0 0 35 6,0 0-35-6,0 0 5 9,0 0-5-9,9 0 0 8,-9 0 0-8,3 0-56 6,-3 0 56-6,0 0-169 8,0 0 169-8,3 0-787 8,-3 0 787-8</inkml:trace>
    </iact:actionData>
  </iact:action>
  <iact:action type="add" startTime="39756">
    <iact:property name="dataType"/>
    <iact:actionData xml:id="d12">
      <inkml:trace xmlns:inkml="http://www.w3.org/2003/InkML" xml:id="stk8" contextRef="#ctx0" brushRef="#br0">1561 11731 120 0,'0'0'0'1,"0"0"149"-1,0 0-149 0,0 0 124 1,0 0-124-1,0 0 111 10,0 0-111-10,0 0 119 14,0 0-119-14,0 0 149 0,0 0-149 0,0 0 178 15,0 0-178-15,0 0 149 0,0 0-149 0,41-18 131 20,-41 18-131-19,3 0 121-1,-3 0-121 0,0 0 120 0,0 0-120 0,4 0 83 17,-4 0-83-17,3 0 67 0,-3 0-67 0,15 0 58 10,-15 0-58-10,26 0 58 19,-26 0-58-19,32 0 44 0,-32 0-44 0,45 0 33 0,-45 0-33 0,51 0 44 14,-51 0-44-14,67 0 46 0,-67 0-46 0,80-3 28 17,-80 3-28-17,100-7 24 0,-100 7-24 0,118-18 19 13,-118 18-19-13,125-15 16 0,-125 15-16 0,128-15 15 16,-128 15-15-16,126-15 12 0,-126 15-12 0,113-8 15 15,-113 8-15-15,107-7 14 1,-107 7-14-1,96-3 0 14,-96 3 0-14,88 0 0 0,-88 0 0 0,89 0 0 16,-89 0 0-16,77-4 0 0,-77 4 0 0,80 0 0 16,-80 0 0-16,73 0 0 0,-73 0 0 0,58-3 0 20,-58 3 0-20,47 0 0 0,-47 0 0 0,29-4 0 0,-29 4 0 0,22 0 0 11,-22 0 0-11,10-4 0 19,-10 4 0-19,7-8 0 0,-7 8 0 0,5 0 0 0,-5 0 0 0,2-2 0 16,-2 2 0-16,5-5 0 0,-5 5 0 0,0 0 0 14,0 0 0-14,0-3 0 0,0 3 0 0,0 0 0 16,0 0 0-16,0 0 0 0,0 0 0 0,0 0 0 14,0 0 0-14,-26 0 0 0,26 0 0 16,-73 0 0-16,73 0 0 0,-99 0 0 0,99 0 0 0,-120 0 0 14,120 0 0-13,-121 3 0-1,121-3 0 0,-128 15 0 15,128-15 0-15,-131 18 0 0,131-18 0 0,-132 19 0 16,132-19 0-16,-126 19 0 0,126-19 0 0,-118 17 0 15,118-17 0-15,-107 18 0 0,107-18 0 0,-89 20 0 16,89-20 0-16,-65 11 0 0,65-11 0 0,-41 7 0 15,41-7 0-15,-22 3 0 0,22-3 0 1,-13 0 0 13,13 0 0-14,0 0 0 0,0 0 0 0,0 0 0 19,0 0 0-19,0 0 0 0,0 0 0 0,20 0 0 0,-20 0 0 0,70 0 0 17,-70 0 0-17,108 0 0 0,-108 0 0 0,131 0 0 12,-131 0 0-11,152-8 0-1,-152 8 0 0,165-13 0 16,-165 13 0-16,154-15 0 0,-154 15 0 0,143-15 0 14,-143 15 0-14,121-11 0 0,-121 11 0 0,104-7 0 16,-104 7 0-16,89-5 0 0,-89 5 0 0,63 0 0 15,-63 0 0-15,50-2 0 0,-50 2 0 0,34-4 0 16,-34 4 0-16,19-4 0 0,-19 4 0 0,7 0 0 15,-7 0 0-15,0-4 0 0,0 4 0 0,0 0 0 16,0 0 0-15,0 0 0-1,0 0 0 0,-33 0 0 19,33 0 0-19,-89 0 0 0,89 0 0 0,-117 12 0 0,117-12 0 0,-144 22 0 11,144-22 0-11,-155 25 0 19,155-25 0-19,-162 29 0 0,162-29 0 0,-176 30 0 0,176-30 0 0,-169 30 0 16,169-30 0-16,-155 25 0 0,155-25 0 0,-131 22 0 14,131-22 0-14,-104 15 0 0,104-15 0 0,-81 11 0 16,81-11 0-16,-51 7 0 0,51-7 0 0,-31 4 0 14,31-4 0-13,-10 0 0-1,10 0 0 0,0 0-22 15,0 0 22-15,0 0-175 0,0 0 175 0,0 0-241 14,0 0 241-14,22 0-395 0,-22 0 395 0</inkml:trace>
    </iact:actionData>
  </iact:action>
  <iact:action type="add" startTime="43654">
    <iact:property name="dataType"/>
    <iact:actionData xml:id="d13">
      <inkml:trace xmlns:inkml="http://www.w3.org/2003/InkML" xml:id="stk9" contextRef="#ctx0" brushRef="#br0">9470 13991 737 0,'0'0'0'1,"0"0"118"-1,0 0-118 0,0 0 141 0,0 0-141 0,0 0 120 3,0 0-120-3,0 0 81 16,0 0-81-16,0 0 90 0,0 0-90 0,0 0 83 14,0 0-83-14,0 0 92 1,0 0-92-1,0 0 86 15,0 0-86-15,70-74 77 0,-70 74-77 0,44-24 79 15,-44 24-79-15,55-27 67 0,-55 27-67 0,59-30 70 17,-59 30-70-17,77-33 54 0,-77 33-54 0,80-33 42 20,-80 33-42-20,92-41 34 0,-92 41-34 0,106-40 31 0,-106 40-31 0,108-43 22 11,-108 43-22-11,117-49 19 16,-117 49-19-16,115-50 4 0,-115 50-4 0,109-60 0 16,-109 60 0-16,111-54 0 0,-111 54 0 0,101-57 0 17,-101 57 0-17,109-55 0 0,-109 55 0 0,104-54 0 0,-104 54 0 0,112-47 0 16,-112 47 0-16,108-53 0 0,-108 53 0 0,102-40 0 15,-102 40 0-15,89-41 0 0,-89 41 0 0,79-37 0 16,-79 37 0-16,75-36 0 0,-75 36 0 0,66-33 0 13,-66 33 0-12,63-34 0-1,-63 34 0 0,58-29 0 14,-58 29 0-14,57-33 0 0,-57 33 0 0,54-34 0 17,-54 34 0-17,58-39 0 0,-58 39 0 0,57-37 0 16,-57 37 0-16,54-38 0 0,-54 38 0 0,51-33 0 20,-51 33 0-20,45-30 0 0,-45 30 0 0,37-21 0 0,-37 21 0 0,36-21 0 14,-36 21 0-14,41-27 0 0,-41 27 0 0,36-22 0 16,-36 22 0-16,41-26 0 0,-41 26 0 0,41-22 0 14,-41 22 0-14,39-17 0 0,-39 17 0 0,38-19 0 16,-38 19 0-16,29-14 0 0,-29 14 0 0,25-12 0 14,-25 12 0-14,19-12 0 0,-19 12 0 0,12-3 0 16,-12 3 0-16,5-4 0 0,-5 4 0 0,5 0 0 15,-5 0 0-15,0 0 0 0,0 0 0 0,0 0 0 16,0 0 0-16,0 0 0 0,0 0 0 0,0 0 0 14,0 0 0-14,0 0 0 0,0 0 0 0,0 0 0 16,0 0 0-16,0-3 0 0,0 3 0 0,-7-11 0 16,7 11 0-16,-44-19 0 0,44 19 0 0,-63-29 0 15,63 29 0-15,-77-26 0 0,77 26 0 0,-73-22 0 20,73 22 0-20,-64-15 0 0,64 15 0 0,-54-15 0 0,54 15 0 0,-44-7 0 14,44 7 0-14,-29-3 0 0,29 3 0 1,-16-4 0 14,16 4 0-15,-7 0 0 0,7 0 0 0,0 0 0 14,0 0 0-14,0 0 0 0,0 0 0 0,0 0 0 16,0 0 0-16,0 0 0 0,0 0 0 0,0 0 0 16,0 0 0-16,0 0 0 0,0 0 0 0,16 0 0 15,-16 0 0-15,54 0 0 0,-54 0 0 0,74 26 0 14,-74-26 0-14,85 18 0 0,-85-18 0 0,77 15 0 16,-77-15 0-16,70 15 0 0,-70-15 0 0,54 7 0 16,-54-7 0-16,43 6 0 0,-43-6 0 0,36 8 0 15,-36-8 0-15,17 4 0 0,-17-4 0 0,12 3 0 18,-12-3 0-18,0 0 0 0,0 0 0 0,0 5 0 18,0-5 0-18,0 0 0 0,0 0 0 0,0 3 0 0,0-3 0 0,0 4 0 14,0-4 0-13,0 29 0-1,0-29 0 0,0 48 0 15,0-48 0-15,-29 66 0 1,29-66 0-1,-36 78 0 13,36-78 0-13,-24 63 0 0,24-63 0 0,-25 48 0 16,25-48 0-16,-19 35 0 0,19-35 0 0,-11 22 0 14,11-22 0-14,-8 9 0 0,8-9 0 0,-3 0-70 16,3 0 70-16,-4 0-140 0,4 0 140 0,0 0-218 16,0 0 218-16,0-4-324 0,0 4 324 0,0-23-546 15,0 23 546-15</inkml:trace>
    </iact:actionData>
  </iact:action>
  <iact:action type="add" startTime="44720">
    <iact:property name="dataType"/>
    <iact:actionData xml:id="d14">
      <inkml:trace xmlns:inkml="http://www.w3.org/2003/InkML" xml:id="stk10" contextRef="#ctx0" brushRef="#br0">12522 11698 635 0,'0'0'0'1,"0"0"348"-1,0 0-348 0,0 0 109 0,0 0-109 0,0 0 124 2,0 0-124-2,0 0 80 15,0 0-80-15,0 0 52 0,0 0-52 0,0 0 73 16,0 0-73-15,0 0 44-1,0 0-44 0,-169 5 25 13,169-5-25-13,-56 15 11 0,56-15-11 0,-43 7 1 16,43-7-1-16,-44 6 0 0,44-6 0 0,-38 8-1 14,38-8 1-14,-29 0-27 0,29 0 27 0,-25 0-94 16,25 0 94-16,-16 0-145 0,16 0 145 0,0 0-247 15,0 0 247-15,0 0-492 0,0 0 492 0</inkml:trace>
    </iact:actionData>
  </iact:action>
  <iact:action type="add" startTime="44993">
    <iact:property name="dataType"/>
    <iact:actionData xml:id="d15">
      <inkml:trace xmlns:inkml="http://www.w3.org/2003/InkML" xml:id="stk11" contextRef="#ctx0" brushRef="#br0">12280 11541 700 0,'0'0'0'2,"0"0"254"-2,0 0-254 0,0 0 154 6,0 0-154-6,0 0 108 16,0 0-108-16,0 0 80 0,0 0-80 0,0 0 18 16,0 0-18-16,0 0 30 0,0 0-30 0,58 213 12 15,-58-213-12-15,2 45 5 0,-2-45-5 1,0 33 0 15,0-33 0-16,0 29-6 0,0-29 6 0,5 25-54 20,-5-25 54-20,5 19-125 0,-5-19 125 0,0 0-290 0,0 0 290 0,3 0-603 14,-3 0 603-14</inkml:trace>
    </iact:actionData>
  </iact:action>
  <iact:action type="add" startTime="45334">
    <iact:property name="dataType"/>
    <iact:actionData xml:id="d16">
      <inkml:trace xmlns:inkml="http://www.w3.org/2003/InkML" xml:id="stk12" contextRef="#ctx0" brushRef="#br0">12816 11074 654 0,'0'0'0'1,"0"0"329"10,0 0-329-11,0 0 129 0,0 0-129 0,0 0 120 14,0 0-120-14,0 0 69 0,0 0-69 0,30 264 67 16,-30-264-67-16,0 118 70 0,0-118-70 0,0 110 35 16,0-110-35-16,0 93 24 0,0-93-24 0,4 77 13 16,-4-77-13-16,2 51 2 0,-2-51-2 0,5 37 0 20,-5-37 0-20,6 26-83 0,-6-26 83 0,0 0-199 0,0 0 199 0,6 0-499 19,-6 0 499-19</inkml:trace>
    </iact:actionData>
  </iact:action>
  <iact:action type="add" startTime="54932">
    <iact:property name="dataType"/>
    <iact:actionData xml:id="d17">
      <inkml:trace xmlns:inkml="http://www.w3.org/2003/InkML" xml:id="stk13" contextRef="#ctx0" brushRef="#br0">14159 16924 254 0,'0'0'0'0,"0"0"522"0,0 0-522 0,0 0 123 0,0 0-123 0,0 0 148 6,0 0-148-6,0 0 82 23,0 0-82-23,0 0 54 0,0 0-54 0,0 0 37 0,0 0-37 0,0 0 26 9,0 0-26-9,0 0 24 22,0 0-24-22,0 0 57 0,0 0-57 0,-19-49 73 0,19 49-73 0,-55-7 47 14,55 7-47-14,-63-3 37 0,63 3-37 0,-70 0 38 14,70 0-38-14,-65 0 23 0,65 0-23 0,-66 0 25 16,66 0-25-16,-67 0 18 0,67 0-18 1,-66 26 10 12,66-26-10-13,-67 25 12 0,67-25-12 0,-68 37 11 17,68-37-11-17,-70 44 13 0,70-44-13 0,-79 48 18 14,79-48-18-14,-73 59 25 0,73-59-25 0,-77 66 17 15,77-66-17-15,-66 70 18 0,66-70-18 0,-63 74 17 14,63-74-17-14,-58 77 20 0,58-77-20 0,-45 73 14 16,45-73-14-16,-42 66 15 0,42-66-15 0,-31 82 13 17,31-82-13-17,-26 73 17 0,26-73-17 0,-19 81 12 14,19-81-12-14,-15 84 10 0,15-84-10 0,-3 81 11 21,3-81-11-21,0 74 11 0,0-74-11 0,0 64 4 0,0-64-4 0,0 58 3 14,0-58-3-14,0 51 5 0,0-51-5 0,34 56 5 16,-34-56-5-16,48 48 4 0,-48-48-4 0,61 40 3 14,-61-40-3-14,79 44 2 0,-79-44-2 0,92 33 1 16,-92-33-1-16,99 31 0 0,-99-31 0 0,105 24 1 14,-105-24-1-14,101 27 0 0,-101-27 0 0,91 17 3 16,-91-17-3-16,81 15 0 0,-81-15 0 0,74 16-1 15,-74-16 1-15,66 6 0 0,-66-6 0 0,55 3 0 15,-55-3 0-15,48 8 0 0,-48-8 0 0,44 7-1 15,-44-7 1-15,38 0 0 0,-38 0 0 0,32 0 1 17,-32 0-1-17,36 0 0 0,-36 0 0 0,37 0 0 20,-37 0 0-20,41 0-5 0,-41 0 5 0,48-7-9 0,-48 7 9 0,48-44-2 11,-48 44 2-11,51-70-5 16,-51 70 5-16,48-81-2 0,-48 81 2 0,48-100 0 19,-48 100 0-19,44-106 0 0,-44 106 0 0,36-107 0 0,-36 107 0 0,34-114 3 14,-34 114-3-13,29-99 3-1,-29 99-3 0,15-98 1 15,-15 98-1-15,7-97 0 0,-7 97 0 0,0-92 1 15,0 92-1-15,0-89 2 0,0 89-2 0,-32-92 4 14,32 92-4-14,-60-90 9 0,60 90-9 0,-73-81 3 15,73 81-3-15,-81-82 4 0,81 82-4 0,-88-65 4 16,88 65-4-16,-86-53 1 0,86 53-1 0,-76-40 0 15,76 40 0-15,-58-22-2 0,58 22 2 0,-43-18-3 16,43 18 3-16,-24-8-15 0,24 8 15 0,-12-7-24 15,12 7 24-15,-3-8-57 0,3 8 57 0,-4 0-99 16,4 0 99-16,-7-3-144 0,7 3 144 0,0 0-236 15,0 0 236-15,-8 0-410 0,8 0 410 0</inkml:trace>
    </iact:actionData>
  </iact:action>
  <iact:action type="add" startTime="62024">
    <iact:property name="dataType"/>
    <iact:actionData xml:id="d18">
      <inkml:trace xmlns:inkml="http://www.w3.org/2003/InkML" xml:id="stk14" contextRef="#ctx0" brushRef="#br0">18846 11670 444 0,'0'0'0'1,"0"0"156"-1,0 0-156 0,0 0 178 0,0 0-178 0,0 0 156 7,0 0-156-7,0 0 123 17,0 0-123-17,0 0 102 0,0 0-102 0,0 0 97 14,0 0-97-14,0 0 93 0,0 0-93 0,0 0 93 17,0 0-93-17,0 0 82 0,0 0-82 0,10 0 67 19,-10 0-67-19,17 0 71 0,-17 0-71 0,29 0 55 0,-29 0-55 0,46 0 47 11,-46 0-47-10,63 0 57 14,-63 0-57-15,75 7 40 0,-75-7-40 0,98 11 36 19,-98-11-36-19,114 8 34 0,-114-8-34 0,128 7 21 0,-128-7-21 0,136 3 21 15,-136-3-21-15,142 4 24 0,-142-4-24 0,142 0 16 14,-142 0-16-14,128 0 20 0,-128 0-20 0,114 0 14 17,-114 0-14-17,99 0 0 0,-99 0 0 0,82 0 0 14,-82 0 0-14,66 0 0 0,-66 0 0 0,48 0 0 14,-48 0 0-14,36 0 0 0,-36 0 0 23,17 0 0-23,-17 0 0 0,14 0 0 0,-14 0 0 0,0 0 0 0,0 0 0 0,0 0 0 10,0 0 0-10,0 0 0 20,0 0 0-20,0 0 0 0,0 0 0 0,0 0 0 0,0 0 0 0,0 0 0 10,0 0 0-10,-19 0 0 20,19 0 0-20,-63 0 0 0,63 0 0 0,-96 19 0 0,96-19 0 0,-135 25 0 16,135-25 0-16,-141 18 0 0,141-18 0 0,-150 19 0 14,150-19 0-14,-150 11 0 0,150-11 0 0,-140 11 0 16,140-11 0-16,-130 4 0 0,130-4 0 0,-114 3 0 14,114-3 0-14,-99 0 0 0,99 0 0 0,-81 0 0 16,81 0 0-16,-52 0 0 0,52 0 0 0,-29 0 0 14,29 0 0-14,-11 0 0 0,11 0 0 0,0 0 0 16,0 0 0-16,0 0 0 0,0 0 0 0,0 0 0 15,0 0 0-15,46 0 0 0,-46 0 0 0,101 0 0 16,-101 0 0-16,140 0 0 0,-140 0 0 0,169 0 0 18,-169 0 0-18,169 0 0 0,-169 0 0 0,160 0 0 13,-160 0 0-13,145-7 0 0,-145 7 0 0,118-14 0 21,-118 14 0-21,96-15 0 0,-96 15 0 0,70-12 0 0,-70 12 0 0,54-6 0 13,-54 6 0-13,38-8 0 0,-38 8 0 0,18-7 0 16,-18 7 0-16,11-5 0 0,-11 5 0 0,5-2 0 14,-5 2 0-14,0 0 0 0,0 0 0 0,0 0 0 16,0 0 0-16,0 0 0 0,0 0 0 0,0 0 0 14,0 0 0-14,-9 0 0 0,9 0 0 0,-73-5 0 16,73 5 0-16,-118 0 0 1,118 0 0-1,-147-3 0 13,147 3 0-13,-155-5 0 0,155 5 0 0,-145 0 0 16,145 0 0-16,-121-6 0 0,121 6 0 0,-104 0 0 17,104 0 0-17,-85 0 0 0,85 0 0 0,-64 0 0 15,64 0 0-15,-39 0 0 0,39 0 0 0,-22 0 0 16,22 0 0-16,-3 0 0 0,3 0 0 0,0 0 0 16,0 0 0-16,0 0 0 0,0 0 0 0,0-4 0 18,0 4 0-18,54-8 0 0,-54 8 0 1,96-10 0-1,-96 10 0 0,124-11 0 15,-124 11 0-15,135-12 0 0,-135 12 0 0,126-10 0 14,-126 10 0-13,104-5 0-1,-104 5 0 0,81-2 0 13,-81 2 0-13,51-4 0 0,-51 4 0 0,34 0 0 16,-34 0 0-16,10 0 0 0,-10 0 0 0,4 0 0 16,-4 0 0-16,0 0 0 0,0 0 0 0,0 0 0 14,0 0 0-14,0 0 0 0,0 0 0 0,0 0 0 16,0 0 0-16,-36 0 0 0,36 0 0 0,-70 0 0 15,70 0 0-15,-97 0 0 0,97 0 0 1,-103 0 0 14,103 0 0-15,-99 0 0 0,99 0 0 0,-97 14 0 21,97-14 0-21,-82 25 0 0,82-25 0 0,-85 33-115 0,85-33 115 0,-86 48-242 14,86-48 242-14,-17 23-374 0,17-23 374 0,-18 25-1294 16,18-25 1294-16</inkml:trace>
    </iact:actionData>
  </iact:action>
  <iact:action type="add" startTime="64708">
    <iact:property name="dataType"/>
    <iact:actionData xml:id="d19">
      <inkml:trace xmlns:inkml="http://www.w3.org/2003/InkML" xml:id="stk15" contextRef="#ctx0" brushRef="#br0">26475 13866 431 0,'0'0'0'0,"0"0"380"0,0 0-380 0,0 0 157 2,0 0-157-2,0 0 170 14,0 0-170-14,0 0 105 0,0 0-105 0,0 0 78 16,0 0-78-16,0 0 100 0,0 0-100 0,0 0 84 14,0 0-84-14,196-48 75 0,-196 48-75 0,90-48 67 17,-90 48-67-17,103-66 68 0,-103 66-68 0,112-77 55 13,-112 77-55-13,128-88 59 0,-128 88-59 0,139-100 55 16,-139 100-55-16,136-96 45 0,-136 96-45 0,137-88 37 14,-137 88-37-14,131-77 33 0,-131 77-33 0,130-73 29 16,-130 73-29-16,128-64 19 0,-128 64-19 0,121-58 0 15,-121 58 0-15,121-58 0 0,-121 58 0 0,118-52 0 15,-118 52 0-15,114-56 0 0,-114 56 0 0,121-55 0 17,-121 55 0-17,123-56 0 0,-123 56 0 0,118-51 0 15,-118 51 0-15,102-42 0 0,-102 42 0 0,92-42 0 20,-92 42 0-20,80-33 0 0,-80 33 0 0,67-26 0 0,-67 26 0 0,53-25 0 11,-53 25 0-11,46-22 0 19,-46 22 0-19,32-19 0 0,-32 19 0 0,24-12 0 0,-24 12 0 0,17-10 0 14,-17 10 0-14,9-7 0 0,-9 7 0 0,3-4 0 16,-3 4 0-16,0-4 0 0,0 4 0 0,0 0 0 16,0 0 0-16,0 0 0 0,0 0 0 0,0 0 0 14,0 0 0-14,0 0 0 0,0 0 0 0,0 0 0 15,0 0 0-15,0 0 0 0,0 0 0 0,0 0 0 15,0 0 0-15,-22 0 0 0,22 0 0 0,-51 0 0 15,51 0 0-14,-72 0 0-1,72 0 0 0,-80 0 0 15,80 0 0-14,-77 0 0-1,77 0 0 0,-80 0 0 20,80 0 0-20,-75 0 0 0,75 0 0 0,-68 0 0 0,68 0 0 0,-57 0 0 16,57 0 0-16,-41 0 0 0,41 0 0 0,-20 0 0 14,20 0 0-14,-9 0 0 0,9 0 0 0,-5 0 0 16,5 0 0-16,0 0 0 0,0 0 0 0,0 0 0 14,0 0 0-14,0 0 0 0,0 0 0 0,9 0 0 16,-9 0 0-16,56 0 0 1,-56 0 0-1,80 0 0 13,-80 0 0-13,103 0 0 0,-103 0 0 0,107 0 0 16,-107 0 0-16,99 0 0 0,-99 0 0 0,77 0 0 14,-77 0 0-13,63 0 0-1,-63 0 0 0,44 0 0 15,-44 0 0-15,29 0 0 0,-29 0 0 0,16 0 0 16,-16 0 0-16,10 0 0 0,-10 0 0 0,0 0 0 16,0 0 0-16,0 0 0 0,0 0 0 0,0 0 0 14,0 0 0-14,0 0 0 0,0 0 0 0,0 0 0 20,0 0 0-20,0 0 0 0,0 0 0 0,0 0 0 0,0 0 0 0,-10 8 0 16,10-8 0-15,-36 40 0-1,36-40 0 0,-38 51 0 13,38-51 0-13,-37 41 0 0,37-41 0 0,-29 33 0 16,29-33 0-16,-24 22 0 0,24-22 0 0,-17 22 0 14,17-22 0-14,-10 11 0 0,10-11 0 0,-12 9-63 16,12-9 63-16,-4 0-120 0,4 0 120 0,-6 0-163 14,6 0 163-14,-4 0-242 0,4 0 242 0,0 0-357 16,0 0 357-16,0 0-903 0,0 0 903 0</inkml:trace>
    </iact:actionData>
  </iact:action>
  <iact:action type="add" startTime="65664">
    <iact:property name="dataType"/>
    <iact:actionData xml:id="d20">
      <inkml:trace xmlns:inkml="http://www.w3.org/2003/InkML" xml:id="stk16" contextRef="#ctx0" brushRef="#br0">29341 11644 738 0,'0'0'0'0,"0"0"209"0,0 0-209 0,0 0 176 0,0 0-176 0,0 0 107 9,0 0-107-9,0 0 76 16,0 0-76-16,0 0 87 0,0 0-87 0,0 0 57 19,0 0-57-19,0 0 35 0,0 0-35 0,14-29 28 0,-14 29-28 0,0 0 17 14,0 0-17-14,0 0 11 1,0 0-11-1,0 0 10 13,0 0-10-13,0 0 12 0,0 0-12 0,3 0 17 16,-3 0-17-16,0-4 19 0,0 4-19 0,4 0 16 15,-4 0-16-15,0 0 15 0,0 0-15 0,0 0 16 16,0 0-16-16,3 0 22 0,-3 0-22 0,0 0 20 21,0 0-20-21,0 0 20 0,0 0-20 0,0 0 18 0,0 0-18 0,0 0 16 10,0 0-16-10,0 0 12 20,0 0-12-20,0 0 12 0,0 0-12 0,0 0 7 0,0 0-7 0,0 0 9 16,0 0-9-16,0 0 7 0,0 0-7 0,0 0 5 14,0 0-5-14,0 0 5 0,0 0-5 0,-3 0 2 16,3 0-2-16,-41 0 3 0,41 0-3 0,-51 0 5 14,51 0-5-14,-50 0 1 0,50 0-1 0,-49 11 0 16,49-11 0-16,-50 8 0 0,50-8 0 0,-42 7 1 14,42-7-1-14,-36 7 0 0,36-7 0 0,-24 7-2 17,24-7 2-17,-19 8-1 0,19-8 1 0,-7 6-3 13,7-6 3-13,-7 5-12 0,7-5 12 0,-3 3-45 16,3-3 45-16,0 0-79 0,0 0 79 0,0 4-110 15,0-4 110-15,-3 3-181 0,3-3 181 0,0 0-211 16,0 0 211-16,0 5-556 0,0-5 556 0</inkml:trace>
    </iact:actionData>
  </iact:action>
  <iact:action type="add" startTime="66138">
    <iact:property name="dataType"/>
    <iact:actionData xml:id="d21">
      <inkml:trace xmlns:inkml="http://www.w3.org/2003/InkML" xml:id="stk17" contextRef="#ctx0" brushRef="#br0">29053 11518 454 0,'0'0'0'0,"0"0"236"0,0 0-236 0,0 0 221 0,0 0-221 0,0 0 182 3,0 0-182-3,0 0 92 16,0 0-92-16,0 0 73 0,0 0-73 0,0 0 50 16,0 0-50-16,26-6 37 1,-26 6-37-1,0 29 28 16,0-29-28-16,0 37 5 0,0-37-5 0,0 47 0 16,0-47 0-16,0 52-9 0,0-52 9 0,0 48-17 18,0-48 17-18,0 44-47 0,0-44 47 0,0 33-48 0,0-33 48 0,0 25-80 16,0-25 80-16,0 12-146 0,0-12 146 1,0 0-243 12,0 0 243-13,0 0-333 0,0 0 333 0</inkml:trace>
    </iact:actionData>
  </iact:action>
  <iact:action type="add" startTime="66471">
    <iact:property name="dataType"/>
    <iact:actionData xml:id="d22">
      <inkml:trace xmlns:inkml="http://www.w3.org/2003/InkML" xml:id="stk18" contextRef="#ctx0" brushRef="#br0">29549 11000 667 0,'0'0'0'1,"0"0"254"-1,0 0-254 0,0 0 209 14,0 0-209-14,0 0 138 0,0 0-138 0,62 191 85 17,-62-191-85-17,15 73 44 0,-15-73-44 0,12 74 33 14,-12-74-33-13,9 79 18-1,-9-79-18 0,7 68 4 15,-7-68-4-15,13 60 0 0,-13-60 0 0,10 47-15 21,-10-47 15-21,12 30-39 0,-12-30 39 0,7 18-79 0,-7-18 79 0,4 19-133 9,-4-19 133-9,0 0-226 21,0 0 226-21,0 0-481 0,0 0 481 0</inkml:trace>
    </iact:actionData>
  </iact:action>
  <iact:action type="add" startTime="71670">
    <iact:property name="dataType"/>
    <iact:actionData xml:id="d23">
      <inkml:trace xmlns:inkml="http://www.w3.org/2003/InkML" xml:id="stk19" contextRef="#ctx0" brushRef="#br0">31027 17072 221 0,'0'0'0'0,"0"0"310"0,0 0-310 0,0 0 176 0,0 0-176 0,0 0 191 18,0 0-191-18,0 0 108 0,0 0-108 0,0 0 85 0,0 0-85 0,0 0 72 16,0 0-72-16,0 0 64 0,0 0-64 0,15-12 53 16,-15 12-53-15,0 0 57-1,0 0-57 0,0-4 58 14,0 4-58-14,-25 0 62 0,25 0-62 0,-51 0 45 22,51 0-45-22,-60 0 32 0,60 0-32 0,-60 0 23 0,60 0-23 0,-65 0 17 10,65 0-17-10,-63 0 12 20,63 0-12-20,-66 0 8 0,66 0-8 0,-62 7 9 0,62-7-9 0,-63 15 10 15,63-15-10-15,-54 18 14 0,54-18-14 0,-55 24 20 14,55-24-20-14,-55 24 17 0,55-24-17 0,-46 33 18 14,46-33-18-14,-47 33 16 0,47-33-16 0,-45 42 18 16,45-42-18-16,-39 48 17 0,39-48-17 0,-38 47 23 15,38-47-23-15,-32 67 27 0,32-67-27 0,-29 66 16 15,29-66-16-14,-27 66 18-1,27-66-18 0,-17 73 12 21,17-73-12-21,-12 66 7 0,12-66-7 0,-4 66 3 0,4-66-3 0,0 57 4 9,0-57-4-9,0 57 4 16,0-57-4-16,0 48 7 0,0-48-7 0,24 51 13 15,-24-51-13-15,46 57 10 0,-46-57-10 0,51 48 5 17,-51-48-5-17,60 51 3 0,-60-51-3 0,56 40 2 15,-56-40-2-15,69 41 2 0,-69-41-2 0,66 33 0 18,-66-33 0-18,74 25 0 0,-74-25 0 0,73 23 0 0,-73-23 0 0,73 10 1 16,-73-10-1-16,70 15 0 1,-70-15 0-1,63 0 0 13,-63 0 0-13,52 8 0 0,-52-8 0 0,47 0 0 16,-47 0 0-16,36 0-1 0,-36 0 1 0,38 0-1 14,-38 0 1-14,41 0-1 0,-41 0 1 0,36 0-2 16,-36 0 2-16,40 0-1 0,-40 0 1 0,45 0-3 15,-45 0 3-15,41 0-1 0,-41 0 1 0,42-23 0 15,-42 23 0-15,41-25 0 0,-41 25 0 0,38-23-1 16,-38 23 1-16,29-18 0 0,-29 18 0 0,31-25 0 16,-31 25 0-16,27-16 0 0,-27 16 0 0,22-25-2 20,-22 25 2-20,22-25 0 0,-22 25 0 0,21-31-1 0,-21 31 1 0,20-25-2 14,-20 25 2-14,19-33 0 0,-19 33 0 0,17-41-1 16,-17 41 1-16,15-32 0 0,-15 32 0 0,14-49 0 14,-14 49 0-14,12-50-2 0,-12 50 2 0,2-49 2 16,-2 49-2-16,7-50 1 0,-7 50-1 0,0-57 1 14,0 57-1-14,0-48 2 0,0 48-2 0,0-43 1 16,0 43-1-16,0-56 1 1,0 56-1-1,0-51 2 14,0 51-2-14,-14-56 2 0,14 56-2 0,-9-50 3 16,9 50-3-16,-15-48 2 0,15 48-2 0,-12-42 3 21,12 42-3-21,-14-33 1 0,14 33-1 1,-10-24 1-1,10 24-1 0,-15-27 6 9,15 27-6-9,-19-15 2 20,19 15-2-20,-27-22 7 0,27 22-7 0,-31-17 6 0,31 17-6 0,-44-16 7 16,44 16-7-16,-51-11 5 0,51 11-5 0,-65-6 4 14,65 6-4-14,-72-9 4 0,72 9-4 0,-77 0 4 16,77 0-4-16,-78 0 5 0,78 0-5 0,-74 0 1 14,74 0-1-14,-54 0 3 0,54 0-3 0,-45-7 0 16,45 7 0-16,-34 0-1 0,34 0 1 0,-17 0 0 14,17 0 0-14,-12-4-1 0,12 4 1 0,-7 0-4 16,7 0 4-15,-3-4-26-1,3 4 26 0,0 0-71 13,0 0 71-13,-7 0-123 0,7 0 123 0,-5 0-185 16,5 0 185-16,-3 0-305 0,3 0 305 0,-7 0-1025 37,7 0 1025-37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6T01:49:3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78">
    <iact:property name="dataType"/>
    <iact:actionData xml:id="d0">
      <inkml:trace xmlns:inkml="http://www.w3.org/2003/InkML" xml:id="stk0" contextRef="#ctx0" brushRef="#br0">6310 2195 561 0,'0'0'0'1,"0"0"278"-1,0 0-278 0,0 0 174 0,0 0-174 0,0 0 128 16,0 0-128-16,0 0 101 0,0 0-101 0,0 0 77 14,0 0-77-14,0 0 73 0,0 0-73 0,0 0 75 16,0 0-75-16,22-11 57 0,-22 11-57 0,0 0 43 22,0 0-43-22,0 0 46 0,0 0-46 0,0 0 49 0,0 0-49 0,0 0 43 9,0 0-43-9,0 0 33 22,0 0-33-22,0 0 23 0,0 0-23 1,0 0 29-1,0 0-29 0,0 0 20 8,0 0-20-8,-38 0 46 20,38 0-46-20,-36 15 27 0,36-15-27 0,-44 22 22 0,44-22-22 0,-48 29 19 16,48-29-19-16,-48 33 17 0,48-33-17 0,-51 33 18 14,51-33-18-14,-48 38 12 0,48-38-12 0,-49 33 17 15,49-33-17-15,-46 36 14 0,46-36-14 0,-48 45 14 15,48-45-14-15,-48 44 17 0,48-44-17 0,-44 43 14 14,44-43-14-14,-44 46 0 0,44-46 0 0,-48 47 0 16,48-47 0-16,-44 48 0 0,44-48 0 0,-45 47 0 18,45-47 0-18,-41 52 0 0,41-52 0 0,-36 47 0 13,36-47 0-13,-39 53 0 0,39-53 0 0,-31 52 0 22,31-52 0-22,-37 50 0 0,37-50 0 0,-29 48 0 0,29-48 0 0,-26 40 0 15,26-40 0-15,-22 38 0 0,22-38 0 0,-15 37 0 14,15-37 0-14,-17 29 0 0,17-29 0 0,-16 33 0 16,16-33 0-16,-13 33 0 0,13-33 0 0,-14 41 0 14,14-41 0-14,-17 44 0 0,17-44 0 0,-15 48 0 16,15-48 0-16,-17 55 0 0,17-55 0 0,-19 51 0 14,19-51 0-14,-17 56 0 0,17-56 0 0,-17 52 0 16,17-52 0-16,-14 42 0 0,14-42 0 0,-15 45 0 14,15-45 0-14,-11 33 0 0,11-33 0 0,-12 33 0 16,12-33 0-16,-6 33 0 0,6-33 0 0,-7 34 0 15,7-34 0-15,-4 36 0 0,4-36 0 0,-8 40 0 15,8-40 0-15,-4 45 0 0,4-45 0 0,-3 48 0 17,3-48 0-17,-12 52 0 0,12-52 0 0,-8 47 0 17,8-47 0-17,-2 44 0 0,2-44 0 0,-5 37 0 18,5-37 0-18,-2 33 0 0,2-33 0 0,-5 22 0 0,5-22 0 0,-4 22 0 14,4-22 0-14,0 18 0 0,0-18 0 0,0 20 0 16,0-20 0-16,0 21 0 0,0-21 0 0,0 22 0 14,0-22 0-14,0 27 0 0,0-27 0 0,0 17 0 16,0-17 0-16,0 12 0 1,0-12 0-1,-3 6 0 13,3-6 0-13,0 0 0 0,0 0 0 0,0 0 0 16,0 0 0-16,0 0 0 0,0 0 0 0,0 0 0 15,0 0 0-15,-3 0 0 0,3 0 0 0,0 4 0 15,0-4 0-15,0 0 0 0,0 0 0 0,0 11 0 22,0-11 0-22,0 12 0 0,0-12 0 0,0 6 0 0,0-6 0 0,0 8 0 10,0-8 0-10,0 0 0 20,0 0 0-20,0 0 0 0,0 0 0 0,0 0 0 0,0 0 0 0,0 0 0 10,0 0 0-10,0 0 0 16,0 0 0-16,0 0 0 0,0 0 0 0,0 0 0 17,0 0 0-17,0 0 0 0,0 0 0 0,0 0 0 17,0 0 0-17,-4 0 0 0,4 0 0 0,-7 0 0 0,7 0 0 0,-18-18 0 16,18 18 0-16,-34-52-12 0,34 52 12 0,-36-70 0 14,36 70 0-14,-48-68 1 0,48 68-1 0,-44-60 0 16,44 60 0-16,-38-48-7 0,38 48 7 0,-29-30-3 15,29 30 3-15,-24-15-3 0,24 15 3 0,-8-7-5 15,8 7 5-15,-9 0-3 0,9 0 3 0,-7 0-3 15,7 0 3-15,0 0 0 0,0 0 0 0,-3-2 3 16,3 2-3-16,0 0 8 0,0 0-8 0,0 0 4 21,0 0-4-21,0 0 6 0,0 0-6 0,0 0 10 0,0 0-10 0,0 0 4 14,0 0-4-14,0 0 0 0,0 0 0 0,0 0 0 16,0 0 0-16,0 9 0 0,0-9 0 0,0 41 0 14,0-41 0-14,10 48 0 0,-10-48 0 0,17 40 0 16,-17-40 0-16,21 41 0 0,-21-41 0 0,22 36 0 14,-22-36 0-14,22 37 0 0,-22-37 0 0,26 30 0 16,-26-30 0-15,18 14 0-1,-18-14 0 0,12 8 0 14,-12-8 0-14,14 5 0 0,-14-5 0 0,7 0 0 15,-7 0 0-15,3 0 0 0,-3 0 0 0,19 0 0 15,-19 0 0-15,29 0 0 0,-29 0 0 0,44 0 0 17,-44 0 0-17,62-31 0 0,-62 31 0 0,59-44 0 20,-59 44 0-20,62-55 0 0,-62 55 0 0,60-59 0 0,-60 59 0 0,46-55 0 16,-46 55 0-16,39-37 0 0,-39 37 0 0,22-22 0 14,-22 22 0-14,15-11 0 0,-15 11 0 0,7-7 0 16,-7 7 0-16,2 0 0 0,-2 0 0 0,5 0-104 14,-5 0 104-14,0 0-316 0,0 0 316 0,0 0-561 16,0 0 561-16</inkml:trace>
    </iact:actionData>
  </iact:action>
  <iact:action type="add" startTime="8652">
    <iact:property name="dataType"/>
    <iact:actionData xml:id="d1">
      <inkml:trace xmlns:inkml="http://www.w3.org/2003/InkML" xml:id="stk1" contextRef="#ctx0" brushRef="#br0">4968 5896 69 0,'0'0'0'0,"0"0"145"0,0 0-145 0,0 0 132 0,0 0-132 0,0 0 156 15,0 0-156-15,0 0 117 0,0 0-117 0,0 0 113 15,0 0-113-14,0 0 108-1,0 0-108 0,0 0 119 14,0 0-119-14,50-15 108 0,-50 15-108 1,8 0 95 13,-8 0-95-14,4 0 92 1,-4 0-92-1,3-2 93 15,-3 2-93-15,4 0 106 0,-4 0-106 0,0 0 90 15,0 0-90-15,0 0 84 0,0 0-84 0,0 0 86 22,0 0-86-22,0 0 60 0,0 0-60 0,0 0 70 0,0 0-70 0,0 0 59 14,0 0-59-14,-23 29 30 0,23-29-30 0,-52 40 31 16,52-40-31-15,-58 45 23-1,58-45-23 0,-65 43 8 12,65-43-8-12,-70 41 8 1,70-41-8-1,-67 40 3 17,67-40-3-17,-63 37 3 0,63-37-3 0,-55 34 1 13,55-34-1-13,-44 28 1 0,44-28-1 0,-37 24 0 16,37-24 0-16,-26 9-4 0,26-9 4 0,-14 5-27 14,14-5 27-14,-8 3-81 0,8-3 81 0,0 12-174 16,0-12 174-16,0 0-230 1,0 0 230-1,0 4-434 14,0-4 434-14</inkml:trace>
    </iact:actionData>
  </iact:action>
  <iact:action type="add" startTime="9624">
    <iact:property name="dataType"/>
    <iact:actionData xml:id="d2">
      <inkml:trace xmlns:inkml="http://www.w3.org/2003/InkML" xml:id="stk2" contextRef="#ctx0" brushRef="#br0">5170 7674 305 0,'0'0'0'1,"0"0"121"-1,0 0-121 0,0 0 102 2,0 0-102-2,0 0 184 8,0 0-184-8,0 0 174 14,0 0-174-14,0 0 172 0,0 0-172 0,0 0 161 16,0 0-161-15,0 0 140 0,0 0-140-1,0 14 124 14,0-14-124-14,-19 29 87 0,19-29-87 0,-34 38 70 15,34-38-70-15,-39 43 59 0,39-43-59 0,-52 53 40 18,52-53-40-18,-59 61 22 0,59-61-22 0,-63 67 15 17,63-67-15-17,-70 66 10 0,70-66-10 0,-62 64 3 0,62-64-3 0,-63 57 0 16,63-57 0-16,-55 45-3 0,55-45 3 0,-44 33-11 15,44-33 11-15,-39 12-72 0,39-12 72 0,-27 0-144 16,27 0 144-16,0 0-292 0,0 0 292 0,0 0-531 13,0 0 531-13</inkml:trace>
    </iact:actionData>
  </iact:action>
  <iact:action type="add" startTime="11062">
    <iact:property name="dataType"/>
    <iact:actionData xml:id="d3">
      <inkml:trace xmlns:inkml="http://www.w3.org/2003/InkML" xml:id="stk3" contextRef="#ctx0" brushRef="#br0">7618 7796 438 0,'0'0'0'0,"0"0"223"0,0 0-223 0,0 0 170 11,0 0-170-11,0 0 160 0,0 0-160 0,0 0 120 18,0 0-120-17,0 0 94-1,0 0-94 1,0 0 78 10,0 0-78-11,0 0 78 0,0 0-78 0,19-4 83 15,-19 4-83-15,0 0 74 0,0 0-74 0,2 0 67 16,-2 0-67-16,5 0 61 0,-5 0-61 0,5 11 29 15,-5-11-29-15,7 26 15 0,-7-26-15 0,7 29 23 15,-7-29-23-15,8 29 22 0,-8-29-22 0,7 25 8 16,-7-25-8-16,3 31 15 0,-3-31-15 0,4 22 13 16,-4-22-13-16,7 25 13 0,-7-25-13 0,12 26 2 17,-12-26-2-17,3 27 5 0,-3-27-5 0,7 21 1 17,-7-21-1-17,3 14 2 0,-3-14-2 0,0 7 1 0,0-7-1 0,5 8 0 16,-5-8 0-16,0 0 3 0,0 0-3 0,0 0 1 14,0 0-1-14,2 0 1 0,-2 0-1 0,12 0 2 17,-12 0-2-16,12 0 2-1,-12 0-2 0,12 0 2 12,-12 0-2-12,24 0 3 0,-24 0-3 0,19 0 0 17,-19 0 0-17,20 0 8 0,-20 0-8 0,21 0 1 14,-21 0-1-14,25 0 1 0,-25 0-1 0,26 0 6 15,-26 0-6-15,32 0 4 0,-32 0-4 0,38 0 3 24,-38 0-3-24,37-2 9 0,-37 2-9 0,39-13 3 0,-39 13-3 0,45-7 12 8,-45 7-12-8,42-11 18 20,-42 11-18-20,47-2 18 0,-47 2-18 0,44-9 15 0,-44 9-15 0,48-4 17 14,-48 4-17-14,47 0 12 0,-47 0-12 0,48-2 13 16,-48 2-13-16,45-5 13 0,-45 5-13 0,44 0 10 12,-44 0-10-12,39-4 7 18,-39 4-7-18,36-3 8 0,-36 3-8 0,36 0 4 0,-36 0-4 0,36-4 7 14,-36 4-7-14,36-4 10 0,-36 4-10 0,37-7 9 16,-37 7-9-16,44-11 9 0,-44 11-9 0,40-11 11 14,-40 11-11-14,44-11 2 0,-44 11-2 0,44-15 8 16,-44 15-8-15,41-15 0-1,-41 15 0 0,41-10 0 15,-41 10 0-15,40-8 0 0,-40 8 0 0,41-4 0 15,-41 4 0-15,39-2 0 0,-39 2 0 0,41 0 0 21,-41 0 0-21,44-5 0 0,-44 5 0 0,41-4 0 0,-41 4 0 0,41-3 0 17,-41 3 0-17,44-7 0 0,-44 7 0 0,45-8 0 13,-45 8 0-13,48-7 0 0,-48 7 0 0,47-4 0 16,-47 4 0-16,43-7 0 0,-43 7 0 0,44-5 0 14,-44 5 0-14,45-2 0 0,-45 2 0 0,42 0 0 16,-42 0 0-16,46 0 0 0,-46 0 0 0,46 0 0 14,-46 0 0-14,47 0 0 1,-47 0 0-1,44 0 0 15,-44 0 0-15,44-5 0 0,-44 5 0 0,48 0 0 15,-48 0 0-15,43-3 0 0,-43 3 0 0,41-5 0 15,-41 5 0-15,44 0 0 0,-44 0 0 0,41 0 0 16,-41 0 0-16,39 0 0 0,-39 0 0 0,43 0 0 15,-43 0 0-15,43 0 0 0,-43 0 0 0,42 0 0 21,-42 0 0-21,50 0 0 1,-50 0 0-1,47 0 0 0,-47 0 0 0,48 0 0 13,-48 0 0-13,45 0 0 0,-45 0 0 0,47 0 0 16,-47 0 0-16,45 0 0 0,-45 0 0 0,44 0 0 14,-44 0 0-14,43 0 0 0,-43 0 0 0,44 0 0 15,-44 0 0-15,38 0 0 0,-38 0 0 14,39 0 0-13,-39 0 0-1,34 0 0 0,-34 0 0 0,32 0 0 16,-32 0 0-16,35 0 0 0,-35 0 0 0,32 0 0 15,-32 0 0-15,38 0 0 0,-38 0 0 0,35 0 0 15,-35 0 0-15,38 0 0 0,-38 0 0 0,41 0 0 15,-41 0 0-15,43 0 0 0,-43 0 0 0,47 0 0 16,-47 0 0-16,50 0 0 0,-50 0 0 0,51 0 0 15,-51 0 0-15,49 0 0 0,-49 0 0 0,47 0 0 16,-47 0 0-16,46 0 0 0,-46 0 0 0,46 0 0 16,-46 0 0-16,35 0 0 0,-35 0 0 0,40 0 0 20,-40 0 0-20,34 0 0 0,-34 0 0 0,37 0 0 0,-37 0 0 0,36 0 0 14,-36 0 0-14,38 0 0 0,-38 0 0 1,39 0 0 14,-39 0 0-15,36 0 0 0,-36 0 0 0,36 0 0 14,-36 0 0-14,29 0 0 0,-29 0 0 0,27 0 0 17,-27 0 0-17,29 0 0 0,-29 0 0 0,27 0 0 13,-27 0 0-13,29 0 0 0,-29 0 0 0,31 0 0 16,-31 0 0-16,32 0 0 0,-32 0 0 0,35 0 0 15,-35 0 0-14,30 0 0-1,-30 0 0 0,31 0 0 14,-31 0 0-14,31-2 0 0,-31 2 0 0,24-4 0 16,-24 4 0-16,23-4 0 0,-23 4 0 0,26-3 0 15,-26 3 0-15,22 0 0 0,-22 0 0 0,21 0 0 16,-21 0 0-16,27 0 0 0,-27 0 0 0,22 0 0 15,-22 0 0-15,26 0 0 0,-26 0 0 0,22 0 0 20,-22 0 0-20,24 0 0 0,-24 0 0 0,27-5 0 0,-27 5 0 0,26 0 0 12,-26 0 0-12,25 0 0 18,-25 0 0-18,19 0 0 0,-19 0 0 0,19 0 0 0,-19 0 0 0,17 0 0 14,-17 0 0-14,19 0 0 0,-19 0 0 0,15 0 0 16,-15 0 0-16,14 0 0 0,-14 0 0 0,8 0 0 18,-8 0 0-18,2 0 0 0,-2 0 0 0,5 0 0 13,-5 0 0-13,4 0 0 0,-4 0 0 0,0 0 0 21,0 0 0-21,0-3 0 0,0 3 0 0,0 0 0 0,0 0 0 0,0 0 0 10,0 0 0-10,0 0 0 20,0 0 0-19,0 0 0-1,0 0 0 0,0 0 0 0,0 0 0 0,0 0 0 16,0 0 0-16,0 0 0 0,0 0 0 0,0-4 0 13,0 4 0-13,0-3 0 0,0 3 0 0,0-30 0 16,0 30 0-16,0-43 0 0,0 43 0 0,0-66 0 14,0 66 0-14,0-90 0 0,0 90 0 0,0-84 0 16,0 84 0-16,0-81 0 0,0 81 0 0,-4-72 0 14,4 72 0-14,-7-64 0 1,7 64 0-1,-5-48-34 15,5 48 34-15,-3-41-162 0,3 41 162 0,0 0-250 14,0 0 250-14,0 0-394 0,0 0 394 0</inkml:trace>
    </iact:actionData>
  </iact:action>
  <iact:action type="add" startTime="13192">
    <iact:property name="dataType"/>
    <iact:actionData xml:id="d4">
      <inkml:trace xmlns:inkml="http://www.w3.org/2003/InkML" xml:id="stk4" contextRef="#ctx0" brushRef="#br0">15373 5552 913 0,'0'0'0'1,"0"0"197"-1,0 0-197 0,0 0 150 4,0 0-150-4,0 0 88 15,0 0-88-15,0 0 69 0,0 0-69 0,0 0 66 16,0 0-66-16,227 42 61 0,-227-42-61 0,57 30 38 18,-57-30-38-18,54 29 36 0,-54-29-36 0,58 42 55 17,-58-42-55-17,57 43 41 0,-57-43-41 0,58 48 41 0,-58-48-41 0,56 55 24 17,-56-55-24-17,48 55 24 0,-48-55-24 0,39 56 15 13,-39-56-15-13,26 51 12 0,-26-51-12 0,18 45 12 16,-18-45-12-16,9 45 1 0,-9-45-1 0,0 42 6 14,0-42-6-14,0 48 1 0,0-48-1 0,0 45 2 16,0-45-2-16,0 47 2 0,0-47-2 0,-15 48 0 14,15-48 0-14,-19 41 0 0,19-41 0 0,-19 33-2 16,19-33 2-16,-10 25 1 0,10-25-1 0,-12 19 0 15,12-19 0-14,-7 19 0-1,7-19 0 0,-15 22 0 15,15-22 0-15,-14 19 1 0,14-19-1 0,-26 18-1 16,26-18 1-16,-29 10-4 0,29-10 4 0,-34 12-2 15,34-12 2-15,-48 7-2 0,48-7 2 0,-47 3-5 20,47-3 5-20,-51 4-2 0,51-4 2 0,-52 0-1 0,52 0 1 0,-47 0-5 16,47 0 5-16,-50 0-6 0,50 0 6 0,-36 0-10 14,36 0 10-13,-36 0-4-1,36 0 4 0,-22 0-5 15,22 0 5-15,-19 0-10 0,19 0 10 0,-6 0-4 15,6 0 4-15,-6 0-6 0,6 0 6 0,0 0-7 15,0 0 7-15,0 0-4 0,0 0 4 0,0 0-1 14,0 0 1-14,0 0-1 0,0 0 1 0,0-11-9 16,0 11 9-16,9-23-4 0,-9 23 4 0,39-28-1 15,-39 28 1-15,48-38 0 0,-48 38 0 0,48-35-1 15,-48 35 1-15,44-37-2 0,-44 37 2 0,41-29 0 16,-41 29 0-16,33-23 0 0,-33 23 0 0,20-15 0 16,-20 15 0-16,17-8 2 0,-17 8-2 0,4 0 2 20,-4 0-2-20,0 0 3 0,0 0-3 0,0 0 5 0,0 0-5 0,0 0 3 14,0 0-3-14,0 0 8 0,0 0-8 0,0 0 1 16,0 0-1-16,-21 31 3 0,21-31-3 0,-36 40 0 14,36-40 0-14,-39 41-1 0,39-41 1 0,-36 40 0 14,36-40 0-14,-31 33 0 16,31-33 0-16,-25 33 6 0,25-33-6 1,-19 22 2 0,19-22-2-1,-10 11 5 14,10-11-5-14,-4 10 10 0,4-10-10 0,0 5 16 15,0-5-16-15,0 3 29 0,0-3-29 0,0 15 31 15,0-15-31-15,0 18 28 0,0-18-28 1,0 23 11 20,0-23-11-21,14 22 0 0,-14-22 0 0,22 18-3 0,-22-18 3 0,26 8-56 10,-26-8 56-10,17 0-98 20,-17 0 98-20,17 0-166 0,-17 0 166 0,0 0-352 0,0 0 352 0,0-8-897 16,0 8 897-16</inkml:trace>
    </iact:actionData>
  </iact:action>
  <iact:action type="add" startTime="14201">
    <iact:property name="dataType"/>
    <iact:actionData xml:id="d5">
      <inkml:trace xmlns:inkml="http://www.w3.org/2003/InkML" xml:id="stk5" contextRef="#ctx0" brushRef="#br0">15466 5312 100 0,'0'0'0'0,"0"0"376"0,0 0-376 0,0 0 196 0,0 0-196 0,0 0 162 0,0 0-162 0,0 0 122 12,0 0-122-12,0 0 79 18,0 0-79-18,0 0 80 0,0 0-80 0,0 0 65 0,61 51-65 0,-59-51 60 16,-2 0-60-16,5 4 71 0,-5-4-71 0,0 0 77 15,0 0-77-14,5 0 79-1,-5 0-79 0,0 0 65 14,0 0-65-14,0 14 49 0,0-14-49 0,0 24 35 14,0-24-35-14,0 35 23 0,0-35-23 0,-34 48 2 16,34-48-2-16,-45 45 2 0,45-45-2 0,-47 36 1 15,47-36-1-15,-48 37 1 0,48-37-1 0,-44 33 1 15,44-33-1-15,-36 27 2 0,36-27-2 0,-29 17 1 22,29-17-1-22,-19 12 2 0,19-12-2 0,-7 6 2 0,7-6-2 0,-7 0 4 9,7 0-4-9,0 0 16 21,0 0-16-21,0 0 24 0,0 0-24 0,0 0 44 0,0 0-44 0,0 8 52 14,0-8-52-14,21 11 66 0,-21-11-66 0,41 22 26 17,-41-22-26-17,58 25 1 0,-58-25-1 0,51 27 3 13,-51-27-3-13,41 26 0 0,-41-26 0 0,34 18 3 16,-34-18-3-16,22 15-3 0,-22-15 3 0,7 7-5 14,-7-7 5-14,0 0-60 0,0 0 60 0,0 0-128 16,0 0 128-16,0 0-267 0,0 0 267 0,0 0-532 31,0 0 532-31</inkml:trace>
    </iact:actionData>
  </iact:action>
  <iact:action type="add" startTime="19727">
    <iact:property name="dataType"/>
    <iact:actionData xml:id="d6">
      <inkml:trace xmlns:inkml="http://www.w3.org/2003/InkML" xml:id="stk6" contextRef="#ctx0" brushRef="#br0">5221 16792 615 0,'0'0'0'2,"0"0"274"-2,0 0-274 0,0 0 148 0,0 0-148 0,0 0 132 15,0 0-132-15,0 0 101 0,0 0-101 0,0 0 73 16,0 0-73-16,-213 17 63 0,213-17-63 0,-104 31 54 15,104-31-54-15,-110 28 27 0,110-28-27 0,-111 38 21 16,111-38-21-16,-112 25 13 0,112-25-13 0,-104 22 12 21,104-22-12-21,-92 26 9 0,92-26-9 0,-74 10 8 0,74-10-8 0,-54 16 11 13,54-16-11-13,-31 7 15 0,31-7-15 0,-14 0 13 16,14 0-13-16,-3 0 9 0,3 0-9 0,0 0 11 14,0 0-11-14,0 0 41 0,0 0-41 0,60-7 24 17,-60 7-24-17,105-41 26 0,-105 41-26 0,125-40 40 14,-125 40-40-14,128-33 51 0,-128 33-51 0,130-23 57 15,-130 23-57-15,105-10 47 0,-105 10-47 0,86-11 33 14,-86 11-33-14,54-7 28 0,-54 7-28 0,29 0 29 17,-29 0-29-17,12-5 15 0,-12 5-15 0,0 0 9 21,0 0-9-21,0 0 2 0,0 0-2 0,-65 0 9 0,65 0-9 1,-99 23 1 7,99-23-1-8,-138 33 2 16,138-33-2-16,-143 33 2 0,143-33-2 0,-137 32 0 16,137-32 0-16,-117 26 2 0,117-26-2 0,-87 23 4 17,87-23-4-17,-57 15 1 0,57-15-1 0,-25 3 1 17,25-3-1-17,-4 0 3 0,4 0-3 0,0 0 0 0,0 0 0 0,41 0-1 16,-41 0 1-15,96 0-9-1,-96 0 9 0,128 0-27 15,-128 0 27-15,129 0-71 0,-129 0 71 0,106 0-145 13,-106 0 145-13,77 0-181 0,-77 0 181 0,9 7-265 18,-9-7 265-18,0 18-429 0,0-18 429 0</inkml:trace>
    </iact:actionData>
  </iact:action>
  <iact:action type="add" startTime="20647">
    <iact:property name="dataType"/>
    <iact:actionData xml:id="d7">
      <inkml:trace xmlns:inkml="http://www.w3.org/2003/InkML" xml:id="stk7" contextRef="#ctx0" brushRef="#br0">5415 18709 732 0,'0'0'0'1,"0"0"230"-1,0 0-230 0,0 0 150 0,0 0-150 0,0 0 133 2,0 0-133-2,0 0 77 8,0 0-77-8,0 0 66 6,0 0-66-6,0 0 76 8,0 0-76-7,-40 0 65 6,40 0-65-7,-84 0 83 8,84 0-83-7,-104 0 55 5,104 0-55-6,-109 17 44 8,109-17-44-8,-111 16 30 8,111-16-30-8,-103 25 19 8,103-25-19-8,-88 23 9 5,88-23-9-5,-74 25 2 8,74-25-2-8,-53 18 5 8,53-18-5-8,-32 8 0 8,32-8 0-8,-19 7 1 6,19-7-1-6,0 0 4 8,0 0-4-8,0 0 7 8,0 0-7-8,0 0 44 8,0 0-44-8,56 0 20 6,-56 0-20-6,87-7 16 9,-87 7-16-9,120-26 12 7,-120 26-12-7,124-30 22 8,-124 30-22-8,122-26 35 8,-122 26-35-8,107-25 23 7,-107 25-23-7,87-19 18 8,-87 19-18-8,58-6 14 7,-58 6-14-6,34-8 9 5,-34 8-9-6,19-8 6 8,-19 8-6-8,0 0 2 7,0 0-2-7,0 0 1 9,0 0-1-9,0 0 0 6,0 0 0-6,-12 0 8 7,12 0-8-6,-65 0 2 7,65 0-2-8,-92 22 9 8,92-22-9-8,-99 34 1 5,99-34-1-5,-90 26 3 9,90-26-3-9,-65 25 7 7,65-25-7-6,-48 23 3 7,48-23-3-8,-25 2 4 6,25-2-4-6,-4 8 0 7,4-8 0-7,0 0 0 8,0 0 0-8,0 0 0 8,0 0 0-8,19 0 0 6,-19 0 0-6,65-33 0 9,-65 33 0-9,88-41 0 8,-88 41 0-8,91-40 0 7,-91 40 0-7,78-26 0 7,-78 26 0-7,52-15 0 8,-52 15 0-8,25-2 0 8,-25 2 0-8,5 0 0 7,-5 0 0-7,0 0 0 6,0 0 0-6,0 0 0 8,0 0 0-8,-5 0 0 8,5 0 0-7,-43 10 0 7,43-10 0-8,-63 33 0 5,63-33 0-5,-70 40 0 9,70-40 0-9,-66 31-24 8,66-31 24-8,-62 33-52 8,62-33 52-8,-59 25-101 5,59-25 101-5,-55 18-213 9,55-18 213-9,-12 0-359 7,12 0 359-6,-10 0-843 6,10 0 843-7</inkml:trace>
    </iact:actionData>
  </iact:action>
  <iact:action type="add" startTime="30490">
    <iact:property name="dataType"/>
    <iact:actionData xml:id="d8">
      <inkml:trace xmlns:inkml="http://www.w3.org/2003/InkML" xml:id="stk8" contextRef="#ctx0" brushRef="#br0">23414 17192 32 0,'0'0'0'1,"0"0"78"-1,0 0-78 0,0 0 1 0,0 0-1 0,0 0-1 6,0 0 1-6,0 0-13 16,0 0 13-16,0 0-34 0,0 0 34 0,0 0-24 16,0 0 24-16</inkml:trace>
    </iact:actionData>
  </iact:action>
  <iact:action type="add" startTime="30941">
    <iact:property name="dataType"/>
    <iact:actionData xml:id="d9">
      <inkml:trace xmlns:inkml="http://www.w3.org/2003/InkML" xml:id="stk9" contextRef="#ctx0" brushRef="#br0">23823 16832 805 0,'0'0'0'0,"0"0"244"0,0 0-244 0,0 0 143 0,0 0-143 0,0 0 167 6,0 0-167-6,0 0 111 16,0 0-111-16,0 0 34 0,0 0-34 0,0 0 46 15,0 0-46-15,-148 84 41 0,148-84-41 0,-99 40 32 16,99-40-32-15,-118 41 45-1,118-41-45 0,-125 42 37 15,125-42-37-15,-134 39 30 0,134-39-30 0,-128 42 24 15,128-42-24-15,-116 39 24 0,116-39-24 0,-104 33 21 15,104-33-21-15,-70 27 13 0,70-27-13 0,-52 15 14 21,52-15-14-21,-29 6 7 0,29-6-7 0,-6 3 7 0,6-3-7 0,0 0 4 11,0 0-4-11,0 0 6 19,0 0-6-19,3 0 21 0,-3 0-21 0,61 0 5 0,-61 0-5 0,104-24 7 14,-104 24-7-13,123-42 12-1,-123 42-12 0,135-40 2 16,-135 40-2-16,128-33 10 0,-128 33-10 0,121-32 15 13,-121 32-15-13,99-33 10 0,-99 33-10 0,82-24 6 15,-82 24-6-15,53-10 5 0,-53 10-5 0,27-8 2 15,-27 8-2-15,16-8 3 0,-16 8-3 0,0 0 6 15,0 0-6-15,0 0 2 0,0 0-2 0,-4 0 14 16,4 0-14-16,-66 0 11 0,66 0-11 0,-96 34 8 17,96-34-8-17,-124 40 6 0,124-40-6 0,-123 41 1 20,123-41-1-20,-120 40 2 0,120-40-2 0,-100 33 4 0,100-33-4 0,-77 24 1 10,77-24-1-9,-51 18 0 18,51-18 0-19,-28 6-2 0,28-6 2 0,-6 0 0 0,6 0 0 0,0 0 2 14,0 0-2-14,0 0 4 0,0 0-4 0,59 0 0 16,-59 0 0-16,103-15 0 1,-103 15 0-1,129-33 2 13,-129 33-2-13,128-24 1 0,-128 24-1 0,106-27 0 17,-106 27 0-17,75-6 0 0,-75 6 0 0,48-9 0 13,-48 9 0-12,17-7 0-1,-17 7 0 0,9 0 3 15,-9 0-3-15,0 0 4 0,0 0-4 0,0 0 0 19,0 0 0-19,-14 0-4 0,14 0 4 0,-60 7-4 12,60-7 4-12,-92 42 0 0,92-42 0 0,-104 39 2 22,104-39-2-22,-99 42 1 0,99-42-1 0,-89 33 1 0,89-33-1 0,-65 17 2 13,65-17-2-13,-44 16 1 0,44-16-1 0,-22 2 3 16,22-2-3-16,-4 4 1 0,4-4-1 1,0 3 2 12,0-3-2-13,0 0 0 0,0 0 0 0,14 0-4 16,-14 0 4-16,60 0-5 0,-60 0 5 0,70 0-8 16,-70 0 8-16,70 0-32 0,-70 0 32 0,53-7-83 14,-53 7 83-14,46-11-155 0,-46 11 155 0,32-18-236 15,-32 18 236-15,4-6-346 0,-4 6 346 0,0 0-1157 16,0 0 1157-16</inkml:trace>
    </iact:actionData>
  </iact:action>
  <iact:action type="add" startTime="32009">
    <iact:property name="dataType"/>
    <iact:actionData xml:id="d10">
      <inkml:trace xmlns:inkml="http://www.w3.org/2003/InkML" xml:id="stk10" contextRef="#ctx0" brushRef="#br0">23990 18498 301 0,'0'0'0'0,"0"0"168"0,0 0-168 0,0 0 222 0,0 0-222 0,0 0 219 18,0 0-219-18,0 0 189 0,0 0-189 0,0 0 169 0,0 0-169 0,0 0 162 16,0 0-162-16,0 0 126 0,0 0-126 0,46-17 99 14,-46 17-99-14,0 0 85 0,0 0-85 0,0 0 83 16,0 0-83-16,-35 39 50 0,35-39-50 0,-72 51 15 15,72-51-15-15,-99 72 10 1,99-72-10-1,-108 66 7 14,108-66-7-14,-112 66 5 0,112-66-5 0,-106 58 2 15,106-58-2-15,-97 56 4 0,97-56-4 0,-92 50 5 16,92-50-5-16,-74 41 0 0,74-41 0 0,-59 26 2 21,59-26-2-21,-36 22 3 0,36-22-3 0,-19 9 7 0,19-9-7 0,0 0 0 14,0 0 0-14,0 0 0 0,0 0 0 0,0 0-1 16,0 0 1-16,22 0-4 0,-22 0 4 0,62-34 0 14,-62 34 0-14,85-48 1 0,-85 48-1 0,94-41 2 16,-94 41-2-16,100-41 1 0,-100 41-1 0,96-32 7 14,-96 32-7-14,89-33 5 0,-89 33-5 0,63-23 8 16,-63 23-8-16,42-10 5 0,-42 10-5 0,24-8 7 14,-24 8-7-14,7 0 5 0,-7 0-5 0,0 0 4 16,0 0-4-16,0 0 7 0,0 0-7 0,0 0 19 15,0 0-19-15,-19 0 30 0,19 0-30 0,-63 0 4 17,63 0-4-17,-80 18 10 0,80-18-10 0,-92 30 4 20,92-30-4-20,-77 26 0 0,77-26 0 0,-66 25 0 0,66-25 0 0,-45 23 0 11,45-23 0-11,-29 7 0 17,29-7 0-17,-15 10 0 0,15-10 0 0,0 0 0 19,0 0 0-19,0 0 0 0,0 0 0 0,3 0 0 0,-3 0 0 0,60 0 0 13,-60 0 0-13,80-10 0 0,-80 10 0 0,99-33 0 16,-99 33 0-16,89-22 0 0,-89 22 0 0,78-26 0 14,-78 26 0-14,55-23 0 0,-55 23 0 16,27-10 0-16,-27 10 0 0,17-7-91 0,-17 7 91 0,0-16-198 14,0 16 198-14,0-7-283 0,0 7 283 0,-3-3-388 16,3 3 388-16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6T01:53:14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37">
    <iact:property name="dataType"/>
    <iact:actionData xml:id="d0">
      <inkml:trace xmlns:inkml="http://www.w3.org/2003/InkML" xml:id="stk0" contextRef="#ctx0" brushRef="#br0">3646 7232 406 0,'0'0'0'2,"0"0"112"8,0 0-112-10,0 0 160 1,0 0-160-1,0 0 183 15,0 0-183-15,0 0 148 1,0 0-148-1,0 0 146 13,0 0-146-13,0 0 140 0,0 0-140 0,0 0 140 16,0 0-140-16,-19-3 123 0,19 3-123 0,0 0 119 14,0 0-119-14,0 0 95 0,0 0-95 0,21 0 92 16,-21 0-92-16,65 18 68 0,-65-18-68 0,92 22 20 14,-92-22-20-14,131 19 33 0,-131-19-33 0,162 3 27 17,-162-3-27-17,191 0 27 0,-191 0-27 0,207 0 8 21,-207 0-8-21,213 0 0 0,-213 0 0 0,195-3 0 0,-195 3 0 0,177-16 0 9,-177 16 0-9,154-10 0 16,-154 10 0-16,129-7 0 0,-129 7 0 0,99-5 0 19,-99 5 0-19,67 0 0 0,-67 0 0 0,36-3 0 0,-36 3 0 0,13 0 0 16,-13 0 0-16,5 0 0 0,-5 0 0 0,0 0 0 14,0 0 0-14,0 0 0 1,0 0 0-1,-29 0 0 15,29 0 0-14,-95 0 0-1,95 0 0 0,-140 0 0 13,140 0 0-12,-195 0 0-1,195 0 0 0,-213 0 0 15,213 0 0-15,-229 0 0 0,229 0 0 0,-232-4 0 15,232 4 0-15,-216-11 0 0,216 11 0 0,-190-3 0 15,190 3 0-15,-164 0 0 0,164 0 0 0,-131 0 0 16,131 0 0-16,-104 0 0 1,104 0 0-1,-67 0 0 16,67 0 0-16,-32 0 0 0,32 0 0 0,-12 0 0 19,12 0 0-19,0 0 0 0,0 0 0 0,0 0 0 0,0 0 0 0,56 0 0 17,-56 0 0-17,118 0 0 0,-118 0 0 0,176 7 0 13,-176-7 0-13,225 0 0 0,-225 0 0 0,258 0 0 16,-258 0 0-16,252 0 0 0,-252 0 0 0,229 0 0 14,-229 0 0-14,184 0 0 0,-184 0 0 0,128 0 0 16,-128 0 0-16,92 0 0 0,-92 0 0 0,57 0 0 14,-57 0 0-14,25 0 0 0,-25 0 0 0,11 3 0 16,-11-3 0-15,0 0 0-1,0 0 0 0,0 8 0 13,0-8 0-13,-59 11 0 0,59-11 0 0,-117 11 0 16,117-11 0-16,-173 11 0 0,173-11 0 0,-203 0 0 15,203 0 0-15,-216 0 0 0,216 0 0 0,-214 0 0 16,214 0 0-16,-199-3 0 0,199 3 0 0,-162-12 0 21,162 12 0-21,-125-3 0 1,125 3 0-1,-85-4 0 0,85 4 0 0,-48-3 0 13,48 3 0-13,-19 0 0 0,19 0 0 0,0 0 0 17,0 0 0-17,0 0 0 0,0 0 0 0,79 0 0 13,-79 0 0-13,128 0 0 0,-128 0 0 0,158 0 0 16,-158 0 0-15,161 0 0-1,-161 0 0 0,152 0 0 14,-152 0 0-14,114 10 0 0,-114-10 0 0,85 7 0 16,-85-7 0-16,46 5 0 0,-46-5 0 0,19 0 0 14,-19 0 0-14,5 0 0 0,-5 0 0 0,0 11 0 16,0-11 0-16,-5 14 0 0,5-14 0 0,-43 26 0 14,43-26 0-13,-63 29-46-1,63-29 46 0,-73 26-212 15,73-26 212-15,-38 5-361 0,38-5 361 0,-29 2-823 16,29-2 823-16</inkml:trace>
    </iact:actionData>
  </iact:action>
  <iact:action type="add" startTime="8881">
    <iact:property name="dataType"/>
    <iact:actionData xml:id="d1">
      <inkml:trace xmlns:inkml="http://www.w3.org/2003/InkML" xml:id="stk1" contextRef="#ctx0" brushRef="#br0">5364 11832 593 0,'0'0'0'2,"0"0"189"-2,0 0-189 0,0 0 126 8,0 0-126-8,0 0 89 16,0 0-89-16,0 0 86 0,0 0-86 0,0 0 80 15,0 0-80-14,0 0 77-1,0 0-77 0,0 0 64 14,0 0-64-14,-247-8 48 0,247 8-48 0,-91 0 47 15,91 0-47-15,-107 19 45 0,107-19-45 0,-118 40 34 16,118-40-34-15,-124 60 27-1,124-60-27 0,-127 76 20 14,127-76-20-14,-117 95 9 0,117-95-9 0,-106 115 5 16,106-115-5-16,-92 129 2 0,92-129-2 0,-74 135 8 16,74-135-8-16,-51 138 11 0,51-138-11 0,-25 138 22 16,25-138-22-16,0 137 20 0,0-137-20 0,0 140 13 18,0-140-13-18,76 143 14 0,-76-143-14 1,118 139 17-1,-118-139-17 0,147 134 9 15,-147-134-9-15,169 113 7 0,-169-113-7 0,184 81 9 14,-184-81-9-14,195 52 9 0,-195-52-9 0,201 11 11 15,-201-11-11-15,189 0 9 0,-189 0-9 0,166-44 3 15,-166 44-3-15,135-95 2 0,-135 95-2 0,107-137 16 22,-107 137-16-22,77-166 3 0,-77 166-3 0,56-183 0 0,-56 183 0 0,29-200 0 9,-29 200 0-9,0-191 0 21,0 191 0-21,0-177 0 0,0 177 0 0,-32-153-2 0,32 153 2 0,-70-122-5 17,70 122 5-17,-86-80-21 0,86 80 21 0,-98-45-95 13,98 45 95-13,-108-3-157 0,108 3 157 0,-46 0-246 16,46 0 246-16,-43 36-656 1,43-36 656-1</inkml:trace>
    </iact:actionData>
  </iact:action>
  <iact:action type="add" startTime="10714">
    <iact:property name="dataType"/>
    <iact:actionData xml:id="d2">
      <inkml:trace xmlns:inkml="http://www.w3.org/2003/InkML" xml:id="stk2" contextRef="#ctx0" brushRef="#br0">3783 18726 704 0,'0'0'0'0,"0"0"191"6,0 0-191-6,0 0 154 9,0 0-154-9,0 0 114 8,0 0-114-7,255-11 95 4,-255 11-95-5,123-6 73 8,-123 6-73-8,150-16 72 8,-150 16-72-8,175-26 87 8,-175 26-87-8,191-22 76 6,-191 22-76-6,192-26 76 8,-192 26-76-8,209-18 71 8,-209 18-71-8,209-6 60 8,-209 6-60-8,205 0 59 5,-205 0-59-5,191 0 42 11,-191 0-42-11,174 0 24 6,-174 0-24-5,156 0 28 9,-156 0-28-10,141 0 17 3,-141 0-17-3,118 15 17 8,-118-15-17-8,96 9 6 8,-96-9-6-8,66 9 11 8,-66-9-11-8,41 0 7 6,-41 0-7-6,21 0 4 8,-21 0-4-8,6 0 3 8,-6 0-3-8,0 0 3 6,0 0-3-6,0 6 0 8,0-6 0-6,-17 9 0 4,17-9 0-6,-83 0 1 8,83 0-1-8,-127 0 1 8,127 0-1-8,-160 0 0 6,160 0 0-6,-181 0 5 8,181 0-5-8,-206-15 1 8,206 15-1-8,-224-27 2 8,224 27-2-8,-225-22 2 6,225 22-2-6,-218-26 0 8,218 26 0-8,-192-18-4 8,192 18 4-8,-163-15-2 6,163 15 2-6,-142-7-3 9,142 7 3-9,-116 0-1 7,116 0 1-7,-92 0-1 8,92 0 1-8,-62 0 0 8,62 0 0-8,-37 0 1 6,37 0-1-6,-15 0 0 7,15 0 0-7,0 0 2 9,0 0-2-9,0 0 4 8,0 0-4-8,40 22 0 6,-40-22 0-5,99 27 0 6,-99-27 0-7,147 33 0 8,-147-33 0-8,181 24 0 8,-181-24 0-8,217 15 0 6,-217-15 0-6,232 19 4 8,-232-19-4-7,235 8 5 6,-235-8-5-7,214 15 1 8,-214-15-1-8,180 17 1 6,-180-17-1-6,140 8 4 8,-140-8-4-8,106 18 6 7,-106-18-6-7,72 15 19 10,-72-15-19-10,46 8 5 5,-46-8-5-5,19 7 0 8,-19-7 0-8,6 0 0 8,-6 0 0-8,0 0 0 8,0 0 0-8,-10 0 0 6,10 0 0-6,-92 0 0 8,92 0 0-7,-150 0 0 6,150 0 0-7,-218 0 0 8,218 0 0-8,-250 0 0 6,250 0 0-6,-274 0 0 8,274 0 0-8,-266 0 0 7,266 0 0-5,-253 18 0 5,253-18 0-7,-208 18 0 6,208-18 0-6,-179 30 0 7,179-30 0-7,-139 18 0 8,139-18 0-8,-93 23 0 8,93-23 0-8,-52 7 0 7,52-7 0-7,-8 10-47 8,8-10 47-8,5 0-129 7,-5 0 129-6,84 0-203 7,-84 0 203-8,73 0-354 6,-73 0 354-6,73 0-712 9,-73 0 712-9</inkml:trace>
    </iact:actionData>
  </iact:action>
  <iact:action type="add" startTime="13902">
    <iact:property name="dataType"/>
    <iact:actionData xml:id="d3">
      <inkml:trace xmlns:inkml="http://www.w3.org/2003/InkML" xml:id="stk3" contextRef="#ctx0" brushRef="#br0">20810 7044 508 0,'0'0'0'0,"0"0"239"7,0 0-239-7,0 0 158 14,0 0-158-14,0 0 168 0,0 0-168 0,0 0 88 19,0 0-88-19,0 0 108 0,0 0-108 0,0 0 100 11,0 0-100-11,205 18 102 0,-205-18-102 0,95 0 88 16,-95 0-88-16,114-10 78 0,-114 10-78 0,142-18 80 15,-142 18-80-15,171-19 72 0,-171 19-72 0,192-15 64 16,-192 15-64-16,205-18 57 0,-205 18-57 0,203-11 32 15,-203 11-32-15,191-10 42 0,-191 10-42 0,168-9 24 15,-168 9-24-15,153-10 26 0,-153 10-26 0,123-8 13 16,-123 8-13-16,101-6 0 0,-101 6 0 0,70 0 0 16,-70 0 0-16,41-4 0 0,-41 4 0 0,13 0 0 17,-13 0 0-17,0 0 0 0,0 0 0 0,0 0 0 1,0 0 0 15,0 0 0-16,0 0 0 0,0 0 0 0,0 0 0 0,-51 0 0 15,51 0 0-15,-114 0 0 0,114 0 0 0,-169 0 0 15,169 0 0-15,-220 0 0 0,220 0 0 0,-239 18 0 15,239-18 0-15,-242 25 0 0,242-25 0 14,-229 23 0-14,229-23 0 0,-196 19 0 0,196-19 0 0,-154 6 0 16,154-6 0-16,-118 0 0 0,118 0 0 0,-83 0 0 22,83 0 0-22,-53 0 0 0,53 0 0 0,-33 0-38 0,33 0 38 0,-12 0-106 9,12 0 106-9,0 0-194 21,0 0 194-21,0 0-310 0,0 0 310 0,0 0-566 0,0 0 566 0</inkml:trace>
    </iact:actionData>
  </iact:action>
  <iact:action type="add" startTime="20293">
    <iact:property name="dataType"/>
    <iact:actionData xml:id="d4">
      <inkml:trace xmlns:inkml="http://www.w3.org/2003/InkML" xml:id="stk4" contextRef="#ctx0" brushRef="#br0">21298 18866 261 0,'0'0'0'1,"0"0"269"2,0 0-269-3,0 0 156 16,0 0-156-16,0 0 157 0,0 0-157 0,0 0 116 14,0 0-116-14,0 0 115 0,0 0-115 0,0 0 86 16,0 0-86-16,0 0 94 1,0 0-94-1,0 0 87 14,0 0-87-14,199 7 99 0,-199-7-99 1,74 0 81 16,-74 0-81-17,77 0 62 0,-77 0-62 0,88 0 54 13,-88 0-54-13,99 0 49 1,-99 0-49-1,111 0 44 21,-111 0-44-21,128 0 33 1,-128 0-33-1,133 0 33 0,-133 0-33 0,137 0 28 13,-137 0-28-13,131 8 29 0,-131-8-29 0,118 15 39 16,-118-15-39-16,118 26 34 0,-118-26-34 0,114 33 34 14,-114-33-34-14,111 34 23 0,-111-34-23 16,102 39 18-16,-102-39-18 0,99 42 11 0,-99-42-11 0,92 39 10 14,-92-39-10-14,89 33 1 0,-89-33-1 0,80 27 4 16,-80-27-4-16,77 15 0 0,-77-15 0 0,72 9-1 14,-72-9 1-14,56 0 0 0,-56 0 0 0,53 9 0 16,-53-9 0-16,32 0 2 0,-32 0-2 0,24 0 0 15,-24 0 0-15,10 0-1 0,-10 0 1 0,0 0-1 15,0 0 1-15,0 0-1 0,0 0 1 0,0 0-2 16,0 0 2-16,0 0-6 1,0 0 6-1,0 0-6 15,0 0 6-15,-47-9-1 0,47 9 1 0,-79-18 0 16,79 18 0-16,-106-24 1 0,106 24-1 0,-128-9 5 18,128 9-5-18,-146-15 2 1,146 15-2-1,-171-7 2 0,171 7-2 0,-181-17 0 15,181 17 0-15,-186-27-1 0,186 27 1 0,-182-37-3 14,182 37 3-14,-171-36-3 0,171 36 3 0,-164-33-2 16,164 33 2-16,-148-41-1 0,148 41 1 0,-133-33 0 14,133 33 0-14,-125-30 0 0,125 30 0 0,-107-18 0 16,107 18 0-16,-87-7 0 0,87 7 0 0,-76-8 0 15,76 8 0-15,-47 0 3 0,47 0-3 0,-29 0 0 16,29 0 0-16,-11 0 0 0,11 0 0 0,0 0 0 21,0 0 0-21,0 0 0 0,0 0 0 0,0 0 2 0,0 0-2 0,0 0 0 16,0 0 0-15,4 0 0-1,-4 0 0 0,48 0 0 12,-48 0 0-11,70 0 0-1,-70 0 0 0,88 0 0 16,-88 0 0-16,113 0 1 0,-113 0-1 0,128 0 1 14,-128 0-1-14,145 0 3 0,-145 0-3 0,150 0 1 16,-150 0-1-16,143 0 6 0,-143 0-6 0,137 0 6 14,-137 0-6-14,124 0 9 0,-124 0-9 0,118 0 5 16,-118 0-5-16,111 0 0 0,-111 0 0 0,111 0 0 14,-111 0 0-14,104 0 0 0,-104 0 0 0,109 8 0 17,-109-8 0-17,96 0 0 0,-96 0 0 0,80 0 0 17,-80 0 0-17,67 0 0 0,-67 0 0 0,51 0 0 12,-51 0 0-12,34 0 0 0,-34 0 0 0,17 0 0 15,-17 0 0-15,12 0 0 0,-12 0 0 0,0 0 0 17,0 0 0-17,0 0 0 0,0 0 0 0,0 0 0 20,0 0 0-20,0 0 0 0,0 0 0 0,0 0 0 0,0 0 0 0,0 0 0 14,0 0 0-14,-12 7 0 0,12-7 0 0,-63 8 0 16,63-8 0-15,-94 17 0-1,94-17 0 0,-130 23 0 13,130-23 0-13,-140 10 0 0,140-10 0 0,-143 23 0 16,143-23 0-16,-147 10 0 0,147-10 0 0,-136 16 0 14,136-16 0-14,-135 15 0 0,135-15 0 0,-136 10 0 16,136-10 0-16,-134 15 0 0,134-15 0 0,-128 8 0 14,128-8 0-14,-126 10 0 0,126-10 0 0,-112 9 0 16,112-9 0-16,-101 6 0 1,101-6 0-1,-80 0 0 15,80 0 0-15,-55 0 0 0,55 0 0 0,-31 0 0 17,31 0 0-17,-13 0 0 0,13 0 0 0,0 0 0 17,0 0 0-17,0 0 0 0,0 0 0 0,1 0 0 18,-1 0 0-18,60 0 0 0,-60 0 0 0,101 0 0 0,-101 0 0 0,143-15 0 14,-143 15 0-14,169-10 0 0,-169 10 0 1,191-8 0 14,-191 8 0-15,195 0 0 0,-195 0 0 0,199-6 0 14,-199 6 0-14,188-16 0 0,-188 16 0 0,172-11 0 16,-172 11 0-16,152-7 0 0,-152 7 0 0,132-8 0 14,-132 8 0-14,99-8 0 0,-99 8 0 0,73-7 0 16,-73 7 0-16,51 0 0 0,-51 0 0 0,34 0 0 14,-34 0 0-14,9 0 0 0,-9 0 0 0,0 0 0 16,0 0 0-16,0 0 0 0,0 0 0 0,0 0 0 15,0 0 0-15,-21 0 0 0,21 0 0 0,-95 0 0 15,95 0 0-15,-157 0 0 0,157 0 0 0,-219-3 0 16,219 3 0-16,-227-15 0 0,227 15 0 0,-235-8 0 16,235 8 0-16,-222-10 0 0,222 10 0 0,-198 0 0 16,198 0 0-16,-181 0 0 0,181 0 0 0,-150 0 0 17,150 0 0-17,-121 0 0 1,121 0 0-1,-95 0 0 0,95 0 0 0,-60 0 0 16,60 0 0-15,-33 0 0-1,33 0 0 0,-15-7 0 13,15 7 0-13,0 0 0 0,0 0 0 0,0 0 0 16,0 0 0-16,0 0 0 0,0 0 0 0,0 0 0 14,0 0 0-14,0 0 0 0,0 0 0 0,0-8 0 16,0 8 0-16,12 0 0 0,-12 0 0 0,36-15-88 15,-36 15 88-15,44-10-230 0,-44 10 230 0,19 0-321 15,-19 0 321-14,15-8-587-1,-15 8 587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16T02:07:50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34">
    <iact:property name="dataType"/>
    <iact:actionData xml:id="d0">
      <inkml:trace xmlns:inkml="http://www.w3.org/2003/InkML" xml:id="stk0" contextRef="#ctx0" brushRef="#br0">11466 13274 742 0,'0'0'0'1,"22"-21"314"-1,-22 21-314 0,4 0 92 2,-4 0-92-2,0-12 122 15,0 12-122-15,0-4 112 0,0 4-112 0,0 0 91 16,0 0-91-15,0-4 63-1,0 4-63 0,0 0 32 14,0 0-32-14,0-4 18 0,0 4-18 0,-46 0 13 15,46 0-13-15,-60-3 17 0,60 3-17 0,-77-4 9 21,77 4-9-21,-78 0 2 0,78 0-2 0,-74 0 0 0,74 0 0 0,-66 0 1 14,66 0-1-14,-55 0 0 0,55 0 0 0,-51 0 0 16,51 0 0-16,-48 15 1 0,48-15-1 0,-37 33 3 12,37-33-3-11,-36 49 5 16,36-49-5-16,-26 62 9-1,26-62-9 0,-25 81 14 0,25-81-14 0,-21 99 17 14,21-99-17-14,-10 107 18 0,10-107-18 0,-4 114 17 16,4-114-17-16,0 106 18 0,0-106-18 0,0 103 21 16,0-103-21-16,0 103 22 0,0-103-22 0,0 100 23 13,0-100-23-12,0 96 14-1,0-96-14 0,12 92 15 22,-12-92-15-22,9 88 15 0,-9-88-15 0,5 78 4 0,-5-78-4 0,2 62 3 15,-2-62-3-15,0 40 2 0,0-40-2 0,0 21 3 15,0-21-3-15,0 8 0 0,0-8 0 0,0 0 0 15,0 0 0-15,0 0-1 0,0 0 1 0,0 0-5 14,0 0 5-14,0 0-8 0,0 0 8 0,-21-15-13 16,21 15 13-16,-42-44-1 0,42 44 1 0,-45-48-13 14,45 48 13-14,-41-48-15 0,41 48 15 0,-32-40-16 16,32 40 16-16,-34-36-16 0,34 36 16 0,-22-23-22 14,22 23 22-14,-19-15-9 0,19 15 9 0,-10-3-4 17,10 3 4-17,-4 0 0 0,4 0 0 0,-3 0 0 15,3 0 0-15,0 0 3 0,0 0-3 0,0 0 4 15,0 0-4-15,0 0 9 0,0 0-9 0,0 33 24 16,0-33-24-16,0 48 13 0,0-48-13 0,17 51 5 15,-17-51-5-15,29 48 18 0,-29-48-18 0,27 27 26 20,-27-27-26-20,32 21 24 0,-32-21-24 0,33 15 18 0,-33-15-18 0,41 12 9 10,-41-12-9-10,44 0 11 21,-44 0-11-21,43 0 9 0,-43 0-9 0,49 0 8 0,-49 0-8 0,43-9 5 13,-43 9-5-13,49-33 3 0,-49 33-3 0,36-33 7 16,-36 33-7-16,34-33 5 0,-34 33-5 0,26-26 1 14,-26 26-1-14,19-13 1 0,-19 13-1 0,10-20 0 16,-10 20 0-16,9-4-2 0,-9 4 2 0,3-7-3 14,-3 7 3-14,0 0-50 0,0 0 50 0,0-2-124 16,0 2 124-16,0 0-194 0,0 0 194 0,0 0-339 16,0 0 339-16,0 0-954 0,0 0 954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8T01:23:53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25">
    <iact:property name="dataType"/>
    <iact:actionData xml:id="d0">
      <inkml:trace xmlns:inkml="http://www.w3.org/2003/InkML" xml:id="stk0" contextRef="#ctx0" brushRef="#br0">29034 7034 108 0,'0'0'0'5,"0"0"238"-5,0 0-238 0,0 0 120 0,0 0-120 0,0 0 162 0,0 0-162 0,0 0 159 0,0 0-159 0,0 0 120 4,0 0-120-4,0 0 128 15,0 0-128-15,121-15 102 0,-121 15-102 0,29-10 84 15,-29 10-84-15,36-13 76 0,-36 13-76 0,50-11 84 16,-50 11-84-16,63-9 87 0,-63 9-87 0,70-15 72 18,-70 15-72-18,83-19 54 0,-83 19-54 0,103-18 46 0,-103 18-46 0,111-15 35 16,-111 15-35-16,114-12 21 0,-114 12-21 0,118-8 29 15,-118 8-29-14,117 0 29-1,-117 0-29 0,111 0 20 14,-111 0-20-14,104 0 12 0,-104 0-12 0,98 0 9 14,-98 0-9-14,76 0 13 0,-76 0-13 0,64 0 9 16,-64 0-9-15,47 0 8-1,-47 0-8 0,28 8 4 14,-28-8-4-14,20 4 3 0,-20-4-3 0,4 0 2 17,-4 0-2-17,0 0 0 0,0 0 0 0,0 0 0 14,0 0 0-14,0 0-7 0,0 0 7 0,-4 3-18 16,4-3 18-16,-51 5-11 0,51-5 11 0,-77 3 0 21,77-3 0-21,-114 4 11 0,114-4-11 0,-126 3 2 0,126-3-2 0,-135 5 5 14,135-5-5-14,-144 4 3 0,144-4-3 14,-136 0 1-13,136 0-1-1,-125 0 6 0,125 0-6 0,-104 0 2 14,104 0-2-14,-87 0 0 0,87 0 0 0,-65 0-1 16,65 0 1-16,-42 0 0 0,42 0 0 0,-29 0 0 14,29 0 0-14,-14 0 0 0,14 0 0 0,0 0 0 16,0 0 0-16,0 0 2 0,0 0-2 0,0 0 4 16,0 0-4-16,43 0 8 0,-43 0-8 0,89 14 14 15,-89-14-14-15,127 15 0 0,-127-15 0 0,159 10 2 15,-159-10-2-15,169 9 2 0,-169-9-2 0,169 0 2 16,-169 0-2-16,148 0 1 0,-148 0-1 0,122 2 5 17,-122-2-5-17,99 4 7 0,-99-4-7 0,76 3 10 16,-76-3-10-16,52 9 5 0,-52-9-5 0,34 0 8 17,-34 0-8-17,10 2 4 0,-10-2-4 0,0 4 5 0,0-4-5 0,0 9 0 16,0-9 0-16,-26 18-5 0,26-18 5 1,-85 21 0 12,85-21 0-13,-121 22 3 0,121-22-3 0,-157 19 5 15,157-19-5-15,-162 7 2 0,162-7-2 0,-166 0 9 15,166 0-9-15,-146 0 2 0,146 0-2 0,-123 0 12 16,123 0-12-16,-98 0 5 0,98 0-5 0,-68 0 5 15,68 0-5-15,-42 0 4 0,42 0-4 0,-28 0 2 15,28 0-2-15,-7 0 0 0,7 0 0 0,0 0 3 15,0 0-3-15,0 0 7 0,0 0-7 0,38 0 9 17,-38 0-9-17,92 19 19 0,-92-19-19 0,135 18 0 19,-135-18 0-19,162 23-1 0,-162-23 1 0,174 18 0 0,-174-18 0 0,155 7 2 17,-155-7-2-17,132 8 0 0,-132-8 0 0,102 2 3 15,-102-2-3-15,67 0 0 0,-67 0 0 0,35 5 1 11,-35-5-1-11,16 3 1 18,-16-3-1-18,0 0 0 0,0 0 0 0,0 0-3 0,0 0 3 0,-63 0-15 16,63 0 15-16,-111 0 0 0,111 0 0 0,-142 0 3 15,142 0-3-15,-152-23 2 0,152 23-2 0,-140-25 4 16,140 25-4-16,-109-21 0 0,109 21 0 0,-82-15 2 13,82 15-2-13,-54-11-2 0,54 11 2 0,-26-4 2 17,26 4-2-17,-12-8 0 0,12 8 0 0,0-3 1 15,0 3-1-15,0 0 6 0,0 0-6 0,67 0 1 20,-67 0-1-20,111 0 11 0,-111 0-11 0,148 0 1 0,-148 0-1 0,160-4-1 16,-160 4 1-16,145-10 1 0,-145 10-1 0,127-13 1 14,-127 13-1-14,85-10 0 0,-85 10 0 0,44-4 2 16,-44 4-2-16,26-4 1 0,-26 4-1 0,0 0 0 13,0 0 0-13,0 0-3 0,0 0 3 0,0-10-7 17,0 10 7-17,-41-19-19 0,41 19 19 0,-87-30 0 14,87 30 0-14,-126-36 0 0,126 36 0 0,-137-30 3 17,137 30-3-17,-138-18 2 0,138 18-2 0,-123-12 9 13,123 12-9-13,-95-3 6 0,95 3-6 0,-70-4 5 16,70 4-5-16,-33-2 2 0,33 2-2 0,-15-4 3 18,15 4-3-18,0-8 1 0,0 8-1 0,0-12 2 13,0 12-2-12,51-9 3-1,-51 9-3 0,97-12 2 20,-97 12-2-20,130-12 0 0,-130 12 0 0,142-14-11 0,-142 14 11 0,133-11-36 16,-133 11 36-16,102-11-67 0,-102 11 67 0,67-11-124 14,-67 11 124-14,25 0-193 0,-25 0 193 0,0 0-328 17,0 0 328-17,-15 0-1104 0,15 0 1104 0</inkml:trace>
    </iact:actionData>
  </iact:action>
  <iact:action type="add" startTime="6686">
    <iact:property name="dataType"/>
    <iact:actionData xml:id="d1">
      <inkml:trace xmlns:inkml="http://www.w3.org/2003/InkML" xml:id="stk1" contextRef="#ctx0" brushRef="#br0">30454 1861 466 0,'0'0'0'2,"0"0"254"-2,0 0-254 0,0 0 98 0,0 0-98 0,0 0 111 16,0 0-111-16,0 0 108 0,0 0-108 0,0 0 70 13,0 0-70-13,0 0 57 0,0 0-57 0,0 0 49 17,0 0-49-16,-173-23 32-1,173 23-32 1,-47 0 25 12,47 0-25-13,-48 0 22 0,48 0-22 0,-50 0 19 15,50 0-19-15,-42 0 19 0,42 0-19 0,-45 0 15 16,45 0-15-16,-41 27 16 0,41-27-16 0,-35 35 25 19,35-35-25-19,-31 60 27 0,31-60-27 0,-26 66 29 0,26-66-29 0,-10 74 25 16,10-74-25-16,-3 77 18 0,3-77-18 0,0 77 13 15,0-77-13-15,0 82 17 0,0-82-17 0,32 76 23 16,-32-76-23-16,55 75 26 0,-55-75-26 0,61 62 19 11,-61-62-19-11,65 47 17 19,-65-47-17-19,67 33 19 0,-67-33-19 0,61 19 11 0,-61-19-11 0,70 0 2 14,-70 0-2-14,70 0 3 0,-70 0-3 0,70-33-3 15,-70 33 3-14,63-78 2-1,-63 78-2 0,53-96-3 18,-53 96 3-18,43-105-2 0,-43 105 2 0,25-108-2 12,-25 108 2-12,10-84-4 0,-10 84 4 0,0-51-15 22,0 51 15-22,0-26-61 0,0 26 61 0,-17 0-178 0,17 0 178 0,-30 0-243 9,30 0 243-9,-33 18-967 27,33-18 967-27</inkml:trace>
    </iact:actionData>
  </iact:action>
  <iact:action type="add" startTime="7554">
    <iact:property name="dataType"/>
    <iact:actionData xml:id="d2">
      <inkml:trace xmlns:inkml="http://www.w3.org/2003/InkML" xml:id="stk2" contextRef="#ctx0" brushRef="#br0">30553 3019 526 0,'0'0'0'0,"0"0"65"0,0 0-65 0,0 0 173 0,0 0-173 0,0 0 101 7,0 0-101-7,0 0 64 16,0 0-64-15,0 0 44-1,0 0-44 0,0 0 50 19,0 0-50-19,-198-121 40 0,198 121-40 0,-48 0 41 0,48 0-41 0,-49 0 40 12,49 0-40-12,-50 3 45 1,50-3-45-1,-48 46 28 16,48-46-28-16,-47 62 20 0,47-62-20 0,-41 69 17 14,41-69-17-14,-35 74 15 0,35-74-15 0,-25 76 11 15,25-76-11-15,-14 75 8 0,14-75-8 0,0 73 16 15,0-73-16-15,0 79 21 0,0-79-21 0,0 72 22 16,0-72-22-16,46 66 24 0,-46-66-24 0,63 59 26 15,-63-59-26-15,79 45 37 0,-79-45-37 0,78 21 24 16,-78-21-24-16,86 8 13 0,-86-8-13 0,75 0 11 21,-75 0-11-21,66 0 11 0,-66 0-11 0,52-52 4 0,-52 52-4 0,41-66-2 15,-41 66 2-15,25-72 0 0,-25 72 0 14,14-75-3-14,-14 75 3 0,3-73-28 0,-3 73 28 0,0-66-110 13,0 66 110-13,0-23-176 18,0 23 176-18,0-10-397 0,0 10 397 0</inkml:trace>
    </iact:actionData>
  </iact:action>
  <iact:action type="add" startTime="8394">
    <iact:property name="dataType"/>
    <iact:actionData xml:id="d3">
      <inkml:trace xmlns:inkml="http://www.w3.org/2003/InkML" xml:id="stk3" contextRef="#ctx0" brushRef="#br0">30539 4176 446 0,'0'0'0'0,"0"0"118"0,0 0-118 0,0 0 193 0,0 0-193 0,0 0 112 12,0 0-112-12,0 0 95 0,0 0-95 0,0 0 89 14,0 0-89-14,-203-38 53 0,203 38-53 0,-55 0 39 16,55 0-39-16,-59 20 33 0,59-20-33 0,-62 46 23 22,62-46-23-22,-59 55 19 0,59-55-19 0,-52 66 18 0,52-66-18 0,-44 74 16 16,44-74-16-15,-36 71 19-1,36-71-19 0,-27 73 20 13,27-73-20-13,-14 70 15 0,14-70-15 0,-5 66 13 15,5-66-13-15,0 59 15 0,0-59-15 0,0 55 14 14,0-55-14-14,19 47 21 0,-19-47-21 0,56 41 22 17,-56-41-22-17,70 33 19 0,-70-33-19 0,80 22 9 13,-80-22-9-13,93 11 4 0,-93-11-4 0,92 0 7 17,-92 0-7-17,88 0 2 0,-88 0-2 0,74-11 7 14,-74 11-7-14,58-48 1 0,-58 48-1 0,44-62 0 16,-44 62 0-16,29-76-2 0,-29 76 2 0,12-93-8 14,-12 93 8-14,0-96-14 0,0 96 14 0,0-99-40 16,0 99 40-15,-12-85-107-1,12 85 107 0,-22-19-223 14,22 19 223-14,-27-6-524 1,27 6 524-1</inkml:trace>
    </iact:actionData>
  </iact:action>
  <iact:action type="add" startTime="9221">
    <iact:property name="dataType"/>
    <iact:actionData xml:id="d4">
      <inkml:trace xmlns:inkml="http://www.w3.org/2003/InkML" xml:id="stk4" contextRef="#ctx0" brushRef="#br0">30568 5594 438 0,'0'0'0'1,"0"0"127"-1,0 0-127 0,0 0 173 16,0 0-173-16,0 0 126 0,0 0-126 0,0 0 92 0,0 0-92 0,0 0 82 16,0 0-82-16,0 0 45 0,0 0-45 0,0 0 36 13,-73-54-36-13,27 54 36 0,46 0-36 0,-50 0 26 16,50 0-26-16,-51 0 21 0,51 0-21 0,-56 18 27 14,56-18-27-14,-63 44 22 0,63-44-22 0,-57 51 15 16,57-51-15-16,-53 60 11 0,53-60-11 0,-44 62 4 14,44-62-4-13,-32 66 6-1,32-66-6 0,-19 71 4 16,19-71-4-16,-7 69 7 0,7-69-7 0,0 74 5 15,0-74-5-15,0 73 5 0,0-73-5 0,39 66 4 15,-39-66-4-15,63 52 1 0,-63-52-1 0,77 37 7 16,-77-37-7-16,85 14 2 0,-85-14-2 0,99 0 0 14,-99 0 0-14,103 0-1 0,-103 0 1 0,92-51-2 23,-92 51 2-23,80-66-1 0,-80 66 1 0,63-78-2 0,-63 78 2 0,36-92-4 8,-36 92 4-7,24-96-15 19,-24 96 15-20,3-99-54 0,-3 99 54 0,0-35-129 0,0 35 129 0,-3-23-412 15,3 23 412-15</inkml:trace>
    </iact:actionData>
  </iact:action>
  <iact:action type="add" startTime="12937">
    <iact:property name="dataType"/>
    <iact:actionData xml:id="d5">
      <inkml:trace xmlns:inkml="http://www.w3.org/2003/InkML" xml:id="stk5" contextRef="#ctx0" brushRef="#br0">6211 11762 223 0,'0'0'0'0,"0"0"200"0,0 0-200 0,0 0 78 0,0 0-78 0,0 0 89 18,0 0-89-18,0 0 106 0,0 0-106 0,0 0 93 11,0 0-93-10,0 0 99-1,0 0-99 0,0 0 97 22,0 0-97-22,0 0 87 0,0 0-87 0,0 7 71 0,0-7-71 0,0 3 65 15,0-3-65-15,0 0 58 0,0 0-58 0,0 0 46 14,0 0-46-14,0 0 59 0,0 0-59 0,0 0 40 13,0 0-40-13,0 0 33 0,0 0-33 0,15 0 46 16,-15 0-46-16,32 0 20 0,-32 0-20 0,36 0 25 14,-36 0-25-14,41 0 22 0,-41 0-22 0,45 0 21 17,-45 0-21-17,47 0 23 0,-47 0-23 0,48 0 26 15,-48 0-26-15,51 0 28 0,-51 0-28 0,51 0 23 15,-51 0-23-15,57 0 19 0,-57 0-19 0,54 0 14 16,-54 0-14-16,58 0 17 0,-58 0-17 0,60 0 14 15,-60 0-14-15,63 0 13 0,-63 0-13 0,60 0 14 20,-60 0-14-19,68 0 10-1,-68 0-10 0,70 0 10 0,-70 0-10 0,67 0 2 11,-67 0-2-11,61 0 8 19,-61 0-8-19,60 0 6 0,-60 0-6 0,54 0 10 0,-54 0-10 0,57 0 8 16,-57 0-8-16,58 0 8 0,-58 0-8 0,51 5 9 14,-51-5-9-14,48 7 9 0,-48-7-9 0,48 11 11 16,-48-11-11-16,47 7 6 0,-47-7-6 0,48 3 5 13,-48-3-5-13,51 8 3 0,-51-8-3 2,57 0 1 13,-57 0-1-15,54 4 2 0,-54-4-2 0,60 0 5 14,-60 0-5-14,55 0 3 0,-55 0-3 0,51 3 8 16,-51-3-8-16,56 4 5 0,-56-4-5 0,51 3 8 14,-51-3-8-13,51 5 8-1,-51-5-8 0,52 3 1 15,-52-3-1-14,51 0 5-1,-51 0-5 0,51 4 3 20,-51-4-3-20,53 0 1 0,-53 0-1 0,51 0 1 0,-51 0-1 0,48 0 6 11,-48 0-6-11,44 4 2 19,-44-4-2-19,39 0 5 0,-39 0-5 0,45 0 7 0,-45 0-7 0,41 0 4 15,-41 0-4-15,41 0 5 0,-41 0-5 0,44 0 2 16,-44 0-2-16,43 0 5 0,-43 0-5 0,41 0 0 12,-41 0 0-12,41-4 1 18,-41 4-1-18,35-12 2 0,-35 12-2 0,38-14 1 0,-38 14-1 0,36-11 1 14,-36 11-1-14,37-15 1 0,-37 15-1 0,34-8 1 15,-34 8-1-15,35-10 0 0,-35 10 0 0,39-7 3 17,-39 7-3-17,36-8 3 0,-36 8-3 0,44-8 4 15,-44 8-4-15,48-7 6 0,-48 7-6 0,46-10 6 21,-46 10-6-21,56-8 10 0,-56 8-10 0,60-11 3 0,-60 11-3 0,61-14 1 20,-61 14-1-20,67-11 1 0,-67 11-1 0,61-15 3 3,-61 15-3-3,65-15 1 23,-65 15-1-23,56-11 4 0,-56 11-4 0,62-12 2 0,-62 12-2 0,55-7 6 13,-55 7-6-13,58-7 3 0,-58 7-3 0,59-7 3 17,-59 7-3-17,58-8 4 0,-58 8-4 0,57-4 2 14,-57 4-2-14,54-7 2 0,-54 7-2 0,55-3 2 15,-55 3-2-14,56-5 7-1,-56 5-7 0,58 0 3 14,-58 0-3-14,60 0 0 0,-60 0 0 0,66 0 0 16,-66 0 0-16,65 0 0 0,-65 0 0 0,67 0 0 14,-67 0 0-14,70 0 0 0,-70 0 0 0,70 0 0 16,-70 0 0-16,70 0 0 0,-70 0 0 0,66 0 0 22,-66 0 0-22,70 0 0 0,-70 0 0 0,70 0 0 0,-70 0 0 0,67 0 0 12,-67 0 0-12,64 0 0 18,-64 0 0-17,64 0 0-1,-64 0 0 0,63 0 0 0,-63 0 0 0,70 0 0 9,-70 0 0-9,65 0 0 19,-65 0 0-19,69 0 0 0,-69 0 0 1,67 0 0-1,-67 0 0 0,67 0 0 15,-67 0 0-15,70 0 0 0,-70 0 0 0,69 0 0 15,-69 0 0-15,77 0 0 0,-77 0 0 0,77 0 0 14,-77 0 0-14,82 0 0 0,-82 0 0 0,77 0 0 15,-77 0 0-14,77 0 0-1,-77 0 0 0,75 0 0 15,-75 0 0-15,64 0 0 0,-64 0 0 0,70 0 0 15,-70 0 0-15,67 0 0 0,-67 0 0 0,70-2 0 15,-70 2 0-15,73-12 0 0,-73 12 0 0,77-11 0 16,-77 11 0-16,80-4 0 0,-80 4 0 0,82-4 0 16,-82 4 0-16,82 0 0 0,-82 0 0 0,77 0 0 16,-77 0 0-16,65 0 0 0,-65 0 0 0,68 0 0 16,-68 0 0-16,60 0 0 0,-60 0 0 0,65-2 0 16,-65 2 0-16,58-4 0 0,-58 4 0 0,61-8 0 17,-61 8 0-17,65-7 0 0,-65 7 0 0,61-4 0 0,-61 4 0 0,63 0 0 16,-63 0 0-16,63 0 0 0,-63 0 0 0,60 0 0 13,-60 0 0-13,62 0 0 0,-62 0 0 17,53 0 0-17,-53 0 0 0,52-4 0 0,-52 4 0 0,52 0 0 13,-52 0 0-13,56-6 0 0,-56 6 0 0,55-9 0 16,-55 9 0-16,59-3 0 0,-59 3 0 1,65-4 0 21,-65 4 0-22,70 0 0 0,-70 0 0 0,73 0 0 0,-73 0 0 0,82 0 0 9,-82 0 0-9,77 0 0 21,-77 0 0-21,73 0 0 0,-73 0 0 0,70 0 0 0,-70 0 0 0,70 7 0 9,-70-7 0-9,64 5 0 20,-64-5 0-20,58 4 0 0,-58-4 0 0,52 0 0 0,-52 0 0 0,43 0 0 15,-43 0 0-15,41 0 0 0,-41 0 0 0,41 0 0 16,-41 0 0-16,39 0 0 0,-39 0 0 0,36 0 0 13,-36 0 0-13,46 0 0 0,-46 0 0 0,45 0 0 17,-45 0 0-17,51 0 0 0,-51 0 0 0,49 0 0 14,-49 0 0-14,50-4 0 0,-50 4 0 0,44-8 0 15,-44 8 0-15,38-4 0 0,-38 4 0 0,29 0 0 19,-29 0 0-19,29 0 0 0,-29 0 0 0,29-3 0 12,-29 3 0-12,27 0 0 0,-27 0 0 0,17-4 0 22,-17 4 0-22,19-4 0 0,-19 4 0 0,15 0 0 0,-15 0 0 0,9-4 0 10,-9 4 0-10,13 0 0 19,-13 0 0-19,10 0 0 0,-10 0 0 0,16 0 0 0,-16 0 0 0,7 0 0 12,-7 0 0-12,12 0 0 18,-12 0 0-18,3 0 0 0,-3 0 0 0,3-2 0 0,-3 2 0 0,4 0 0 16,-4 0 0-16,0 0 0 0,0 0 0 0,0 0 0 14,0 0 0-13,0 0 0-1,0 0 0 0,0 0 0 16,0 0 0-16,3 0 0 0,-3 0 0 0,0 0 0 14,0 0 0-14,0 0 0 0,0 0 0 0,0 0-61 16,0 0 61-16,0 0-127 0,0 0 127 0,-25 0-220 14,25 0 220-14,-26 0-356 0,26 0 356 0,-29 0-525 17,29 0 525-17</inkml:trace>
    </iact:actionData>
  </iact:action>
  <iact:action type="add" startTime="27115">
    <iact:property name="dataType"/>
    <iact:actionData xml:id="d6">
      <inkml:trace xmlns:inkml="http://www.w3.org/2003/InkML" xml:id="stk6" contextRef="#ctx0" brushRef="#br0">23170 11710 123 0,'0'0'0'0,"0"0"350"0,0 0-350 0,0 0 111 2,0 0-111-2,0 0 136 8,0 0-136-7,0 0 82 14,0 0-82-15,0 0 56 0,0 0-56 0,0 0 90 15,0 0-90-15,0 0 93 0,0 0-93 0,0 0 100 15,0 0-100-15,0 0 84 0,0 0-84 0,0 0 78 21,0 0-78-21,228-12 88 0,-228 12-88 0,57 0 69 0,-57 0-69 0,54-2 63 16,-54 2-63-16,63 0 40 0,-63 0-40 0,62 0 33 13,-62 0-33-13,73 0 29 0,-73 0-29 0,82 0 31 12,-82 0-31-12,84 0 26 19,-84 0-26-19,88 0 26 0,-88 0-26 0,82 0 34 0,-82 0-34 0,77 0 23 12,-77 0-23-12,80 0 27 18,-80 0-27-18,82 0 25 0,-82 0-25 0,89 0 19 0,-89 0-19 0,87 2 14 16,-87-2-14-16,92 8 11 0,-92-8-11 0,92 7 9 14,-92-7-9-14,91 8 3 0,-91-8-3 0,87 4 8 16,-87-4-8-16,80 6 9 0,-80-6-9 0,80 5 10 14,-80-5-10-14,82 3 11 0,-82-3-11 0,73 7 8 16,-73-7-8-16,70 5 11 0,-70-5-11 0,70 7 6 15,-70-7-6-15,70 4 14 0,-70-4-14 0,74 7 9 16,-74-7-9-16,69 8 8 0,-69-8-8 0,67 7 5 22,-67-7-5-22,72 7 5 0,-72-7-5 0,75 4 5 0,-75-4-5 0,73 4 5 9,-73-4-5-9,72 3 3 20,-72-3-3-20,71 0 1 0,-71 0-1 0,67 0 0 0,-67 0 0 0,68 0 1 14,-68 0-1-14,69 0 0 0,-69 0 0 0,59 0 1 16,-59 0-1-15,68 0 4-1,-68 0-4 0,67 0 9 13,-67 0-9-13,63 0 6 0,-63 0-6 0,58 0 5 18,-58 0-5-18,55 0 4 0,-55 0-4 0,56 0 3 12,-56 0-3-12,55-11 4 0,-55 11-4 0,54-7 2 17,-54 7-2-17,57-7 5 0,-57 7-5 0,49-8 4 15,-49 8-4-15,53-7 5 0,-53 7-5 0,55-11 3 17,-55 11-3-17,56-7 0 0,-56 7 0 0,56-8 0 15,-56 8 0-15,68-7 0 0,-68 7 0 0,67-8 0 17,-67 8 0-17,70-3 0 0,-70 3 0 0,73-5 0 17,-73 5 0-17,70 0 0 0,-70 0 0 0,74 0 0 0,-74 0 0 0,73 0 0 18,-73 0 0-18,70 0 0 0,-70 0 0 0,67 0 0 12,-67 0 0-12,64 0 0 0,-64 0 0 0,67-3 0 17,-67 3 0-17,66 0 0 0,-66 0 0 0,64 0 0 13,-64 0 0-13,58 0 0 0,-58 0 0 0,58 0 0 17,-58 0 0-17,59 0 0 0,-59 0 0 0,67 0 0 13,-67 0 0-13,63 0 0 0,-63 0 0 0,58 0 0 17,-58 0 0-17,51 0 0 0,-51 0 0 0,43 0 0 14,-43 0 0-14,49 0 0 0,-49 0 0 0,43 0 0 16,-43 0 0-16,50 0 0 0,-50 0 0 0,51 0 0 15,-51 0 0-15,56 0 0 0,-56 0 0 0,56 0 0 16,-56 0 0-16,69 0 0 0,-69 0 0 0,66 0 0 19,-66 0 0-19,73 0 0 0,-73 0 0 0,77 0 0 0,-77 0 0 0,82 0 0 12,-82 0 0-12,77 0 0 19,-77 0 0-19,77 0 0 0,-77 0 0 0,73 0 0 0,-73 0 0 0,70 3 0 14,-70-3 0-14,70 5 0 0,-70-5 0 0,67 3 0 16,-67-3 0-16,66 4 0 0,-66-4 0 0,67 4 0 14,-67-4 0-14,66 2 0 0,-66-2 0 0,68 0 0 16,-68 0 0-16,69 0 0 0,-69 0 0 0,71 0 0 15,-71 0 0-15,70 0 0 0,-70 0 0 0,74 0 0 16,-74 0 0-16,70 0 0 0,-70 0 0 0,70 0 0 15,-70 0 0-15,66 0 0 0,-66 0 0 0,68 0 0 16,-68 0 0-16,69 0 0 0,-69 0 0 0,66 0 0 19,-66 0 0-18,62 0 0-1,-62 0 0 0,59 0 0 0,-59 0 0 0,67 0 0 10,-67 0 0-10,65 0 0 20,-65 0 0-20,75 0 0 0,-75 0 0 0,80 0 0 0,-80 0 0 0,75 8 0 16,-75-8 0-16,75 5 0 0,-75-5 0 0,75 7 0 14,-75-7 0-14,69 3 0 0,-69-3 0 0,59 4 0 16,-59-4 0-16,58 4 0 0,-58-4 0 0,53 4 0 14,-53-4 0-14,45 3 0 0,-45-3 0 0,39 0 0 16,-39 0 0-16,37 0 0 0,-37 0 0 0,29 0 0 16,-29 0 0-15,22 0 0-1,-22 0 0 0,11 0 0 15,-11 0 0-15,3 0 0 0,-3 0 0 0,0 0 0 15,0 0 0-15,0 0 0 0,0 0 0 0,0 0 0 15,0 0 0-15,-61 0-132 0,61 0 132 0,-116 0-239 20,116 0 239-20,-65 0-322 0,65 0 322 0,-70 0-671 0,70 0 671 0</inkml:trace>
    </iact:actionData>
  </iact:action>
  <iact:action type="add" startTime="32366">
    <iact:property name="dataType"/>
    <iact:actionData xml:id="d7">
      <inkml:trace xmlns:inkml="http://www.w3.org/2003/InkML" xml:id="stk7" contextRef="#ctx0" brushRef="#br0">24785 17273 410 0,'0'0'0'0,"0"0"230"0,0 0-230 0,0 0 157 0,0 0-157 0,0 0 183 10,0 0-183-9,0 0 102 16,0 0-102-17,0 0 72 0,0 0-72 0,0 0 58 0,0 0-58 0,0 0 62 10,0 0-62-10,40-6 55 20,-40 6-55-20,5 24 64 0,-5-24-64 0,0 23 49 0,0-23-49 0,0 36 39 14,0-36-39-14,0 41 25 0,0-41-25 0,0 48 36 15,0-48-36-14,0 41 12-1,0-41-12 0,0 43 20 13,0-43-20-13,0 38 11 0,0-38-11 0,0 25 8 16,0-25-8-16,0 15 7 0,0-15-7 0,0 11 8 15,0-11-8-15,0 0 10 0,0 0-10 0,0 0 8 15,0 0-8-15,0 0 5 0,0 0-5 0,0 0 13 22,0 0-13-22,0 0 8 0,0 0-8 0,0 0 7 0,0 0-7 0,0 0 5 10,0 0-5-9,0 0 8 15,0 0-8-16,0 0 10 0,0 0-10 0,0 0 4 15,0 0-4-15,0 0 8 0,0 0-8 0,0 0 5 19,0 0-5-19,0 0 4 0,0 0-4 0,0 0 1 0,0 0-1 0,0 0 1 16,0 0-1-16,0 0 3 0,0 0-3 0,0 0 2 14,0 0-2-14,0 0 3 0,0 0-3 0,0 0 0 16,0 0 0-16,0 7 3 0,0-7-3 0,0 0 4 13,0 0-4-13,0 0 1 0,0 0-1 0,0 0 0 16,0 0 0-16,0 0 0 0,0 0 0 0,0 0 0 15,0 0 0-15,2 0 3 0,-2 0-3 0,23 0 2 16,-23 0-2-16,29 0 4 0,-29 0-4 0,45 0 5 21,-45 0-5-21,48 0 6 1,-48 0-6-1,59 0 3 0,-59 0-3 0,58 0 6 9,-58 0-6-9,70 0 10 21,-70 0-10-21,74 0 12 0,-74 0-12 0,73 0 19 0,-73 0-19 0,79 0 16 13,-79 0-16-13,80 0 19 0,-80 0-19 0,82 0 18 16,-82 0-18-16,83 0 23 0,-83 0-23 0,89 0 13 15,-89 0-13-15,92 0 14 0,-92 0-14 0,96 0 19 16,-96 0-19-16,95 0 19 0,-95 0-19 0,99 0 10 14,-99 0-10-14,108 0 10 0,-108 0-10 0,102 0 4 16,-102 0-4-16,106 0 11 0,-106 0-11 0,107 0 1 16,-107 0-1-16,103 0 9 0,-103 0-9 0,107 0 10 14,-107 0-10-14,103 0 6 0,-103 0-6 0,95 0 7 16,-95 0-7-16,92 0 8 0,-92 0-8 0,86 0 6 14,-86 0-6-14,81 0 4 0,-81 0-4 0,86 0 3 22,-86 0-3-22,82 0 1 0,-82 0-1 0,82 0 0 0,-82 0 0 0,80 0 1 16,-80 0-1-16,75 0 0 0,-75 0 0 1,77 0 2 12,-77 0-2-13,68 0 5 0,-68 0-5 0,68 0 2 15,-68 0-2-15,68 0 11 0,-68 0-11 0,64 0 4 14,-64 0-4-14,58 0 0 0,-58 0 0 0,59 0 0 16,-59 0 0-16,57 0 0 0,-57 0 0 0,58 0 0 15,-58 0 0-15,58 0 0 0,-58 0 0 0,59-7 0 15,-59 7 0-15,55 0 0 0,-55 0 0 0,55-8 0 14,-55 8 0-13,47-3 0-1,-47 3 0 0,57 0 0 16,-57 0 0-16,54 0 0 0,-54 0 0 0,55 0 0 15,-55 0 0-15,66 0 0 0,-66 0 0 0,64 0 0 16,-64 0 0-16,68 0 0 0,-68 0 0 0,63 0 0 16,-63 0 0-16,63-5 0 0,-63 5 0 0,55 0 0 16,-55 0 0-16,53 0 0 0,-53 0 0 0,47 0 0 19,-47 0 0-19,43 0 0 0,-43 0 0 0,44 0 0 0,-44 0 0 0,45-2 0 14,-45 2 0-14,41 0 0 0,-41 0 0 0,41 0 0 16,-41 0 0-16,35 0 0 0,-35 0 0 0,38 0 0 13,-38 0 0-13,26 0 0 0,-26 0 0 16,29 0 0-16,-29 0 0 0,25 0 0 0,-25 0 0 0,26 0 0 14,-26 0 0-14,25 0 0 0,-25 0 0 0,31 0 0 16,-31 0 0-16,26 0 0 0,-26 0 0 0,25 0 0 15,-25 0 0-15,21 0 0 0,-21 0 0 0,24 0 0 16,-24 0 0-16,12 0 0 0,-12 0 0 0,13 0 0 22,-13 0 0-22,14 0 0 0,-14 0 0 0,8 0 0 0,-8 0 0 0,4 0 0 10,-4 0 0-10,7 0 0 19,-7 0 0-18,0 0 0-1,0 0 0 0,0 0 0 0,0 0 0 0,0 0 0 15,0 0 0-15,0 0 0 0,0 0 0 0,0-8-4 15,0 8 4-15,0-15-16 0,0 15 16 0,3-25-14 12,-3 25 14-12,9-41-4 18,-9 41 4-18,13-58-2 0,-13 58 2 0,12-64 0 0,-12 64 0 0,14-59-6 16,-14 59 6-16,15-57-10 0,-15 57 10 0,7-39-27 14,-7 39 27-14,0-18-52 0,0 18 52 0,0-9-95 15,0 9 95-15,0-6-162 0,0 6 162 0,-27 0-233 16,27 0 233-16,-24 0-312 0,24 0 312 0,-36 6-903 16,36-6 903-16</inkml:trace>
    </iact:actionData>
  </iact:action>
  <iact:action type="add" startTime="33956">
    <iact:property name="dataType"/>
    <iact:actionData xml:id="d8">
      <inkml:trace xmlns:inkml="http://www.w3.org/2003/InkML" xml:id="stk8" contextRef="#ctx0" brushRef="#br0">28166 16125 481 0,'0'0'0'0,"0"0"218"0,0 0-218 0,0 0 181 0,0 0-181 0,0 0 123 11,0 0-123-10,0 0 56-1,0 0-56 0,0 0 61 15,0 0-61-14,0 0 67-1,0 0-67 0,0 0 59 14,0 0-59-14,269 4 54 0,-269-4-54 0,106 0 65 16,-106 0-65-16,114 0 69 0,-114 0-69 0,125 0 51 21,-125 0-51-21,128-4 34 0,-128 4-34 0,111-7 34 0,-111 7-34 0,92-4 25 10,-92 4-25-10,63 0 27 21,-63 0-27-20,36 0 30-1,-36 0-30 0,19 0 20 0,-19 0-20 0,8 0 20 14,-8 0-20-14,0 0 14 0,0 0-14 1,0 0 3 13,0 0-3-14,0 0 5 0,0 0-5 0,-27 0 0 16,27 0 0-16,-62 0 0 0,62 0 0 0,-92 0 2 14,92 0-2-14,-112 0 3 0,112 0-3 0,-116-4 2 16,116 4-2-15,-115-6 0-1,115 6 0 0,-105 0-2 12,105 0 2-12,-91 0 0 0,91 0 0 0,-68 0 0 17,68 0 0-17,-48-8-2 0,48 8 2 0,-25 0 2 14,25 0-2-14,-11 0 0 0,11 0 0 0,0 0 1 15,0 0-1-15,0 0 4 1,0 0-4-1,14-8 5 15,-14 8-5-15,70-3 17 0,-70 3-17 0,104 0 4 15,-104 0-4-14,131-4 1-1,-131 4-1 0,137 0 6 21,-137 0-6-20,118 0 3-1,-118 0-3 0,85 0 10 0,-85 0-10 0,51 0 29 9,-51 0-29-9,26 0 25 19,-26 0-25-19,3 0 18 0,-3 0-18 0,0 0 14 0,0 0-14 0,0 0 12 14,0 0-12-14,-44 23 0 0,44-23 0 0,-96 33-2 17,96-33 2-17,-135 40 0 0,135-40 0 0,-145 26 0 14,145-26 0-14,-143 17-4 0,143-17 4 0,-133 12-2 16,133-12 2-16,-113 3-1 0,113-3 1 0,-92 8-1 14,92-8 1-14,-66 8 0 0,66-8 0 0,-41 0-2 16,41 0 2-16,-14 2 0 0,14-2 0 0,-5 0 2 15,5 0-2-15,0 0 2 0,0 0-2 0,7 0 1 15,-7 0-1-15,71 0 1 0,-71 0-1 0,110 0 2 22,-110 0-2-22,133-2 1 0,-133 2-1 0,133 0 5 0,-133 0-5 0,118-8 3 16,-118 8-3-16,87 0 4 0,-87 0-4 0,56 0 3 13,-56 0-3-13,24 0 3 0,-24 0-3 0,7 0 1 16,-7 0-1-16,0 0 2 0,0 0-2 0,0 0 0 16,0 0 0-16,-28 0-4 0,28 0 4 0,-73 0-17 15,73 0 17-15,-99 0-3 0,99 0 3 0,-119 0 0 13,119 0 0-13,-106 0-2 0,106 0 2 0,-101 0-1 16,101 0 1-16,-80 0-4 0,80 0 4 0,-55 0 0 15,55 0 0-15,-32-15 0 0,32 15 0 0,-17-3 0 16,17 3 0-16,0 0 0 0,0 0 0 0,0-7-1 15,0 7 1-15,39 0-4 0,-39 0 4 0,87-8 0 16,-87 8 0-16,121 0 3 0,-121 0-3 0,144 0 1 14,-144 0-1-13,129 0 4-1,-129 0-4 0,115 0 3 16,-115 0-3-16,75 0 6 0,-75 0-6 0,46 0 10 20,-46 0-10-20,22 0 4 0,-22 0-4 0,0 0 6 0,0 0-6 0,0 0 0 14,0 0 0-14,0 0 0 0,0 0 0 0,-38 0-14 16,38 0 14-16,-80 0-10 0,80 0 10 0,-114 0-3 14,114 0 3-14,-125 0-1 0,125 0 1 0,-126-18-5 15,126 18 5-15,-113-22 0 0,113 22 0 14,-97-18 1-14,97 18-1 0,-72-15 0 0,72 15 0 0,-42-8 0 16,42 8 0-16,-17-4 0 0,17 4 0 0,0-4 1 16,0 4-1-16,0-3 2 0,0 3-2 0,46-14 0 15,-46 14 0-15,85-16 3 0,-85 16-3 0,111-17 6 16,-111 17-6-16,109-9 3 0,-109 9-3 0,92-7 7 17,-92 7-7-17,72-3 20 0,-72 3-20 0,48 0 12 15,-48 0-12-14,22 0 7-1,-22 0-7 0,3 0 1 13,-3 0-1-13,0 0 0 0,0 0 0 0,0 0-2 16,0 0 2-16,0 0-6 0,0 0 6 0,-18 0-8 20,18 0 8-20,-62-8-10 0,62 8 10 1,-89-4 0-1,89 4 0 0,-104-2 2 13,104 2-2-12,-92 0 5-1,92 0-5 0,-73 0 1 15,73 0-1-15,-51 0 4 0,51 0-4 0,-26 0 0 14,26 0 0-14,-7 0 4 0,7 0-4 0,0 0 0 15,0 0 0-15,0 0 9 0,0 0-9 0,0 0 4 14,0 0-4-13,22 0 12-1,-22 0-12 0,43 0 0 16,-43 0 0-16,50 0-14 0,-50 0 14 0,39 6-93 15,-39-6 93-15,8 11-188 0,-8-11 188 0,0 18-360 37,0-18 360-37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81395" units="1/cm"/>
          <inkml:channelProperty channel="T" name="resolution" value="1" units="1/dev"/>
        </inkml:channelProperties>
      </inkml:inkSource>
      <inkml:timestamp xml:id="ts0" timeString="2024-07-20T21:04:33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37">
    <iact:property name="dataType"/>
    <iact:actionData xml:id="d0">
      <inkml:trace xmlns:inkml="http://www.w3.org/2003/InkML" xml:id="stk0" contextRef="#ctx0" brushRef="#br0">25479 15292 0,'-58'0'219,"-29"0"-213,58 0-4,0 0 49,-1 0-46,-28 0 48,-29 0-49,58 0 44,0 0-41,-1 58 40,1-58 0,0 0-44,0 0 68,-29 0 67,29 0-73,0 0-62,0 0 55,-1 0-27,30 117 209,0-1-236,0-28 41,-29-30-41,29-29 22,0 58-24,0-28 47,0-1-46,0 29 45,0-28-43,-29-30-4,29 0 48,0 0-43,0 0 42,0 29-44,0-29-3,0 59 47,0-30-43,0-29 44,0 29 0,29-28 51,0-30-33,1 0-63,-1 0 21,0 0-22,58 0 51,-29 0-49,-29 0 45,1 0-48,-1 0 48,29 0-47,-29 0 23,0 0 18,0 0 4,30 0-45,-30 0-1,58 0 45,-58 0-43,-29-59 368,0-145-367,0 88 46,0 58-49,0-30 44,0 59-43,0 0 85,0-29-81,0-30 22,0 30 23,29 29-47,-29 0-2,0-29 29,0-1-31,0 30 45,0 0-43,0 0 48,0 0 38</inkml:trace>
    </iact:actionData>
  </iact:action>
  <iact:action type="add" startTime="6677">
    <iact:property name="dataType"/>
    <iact:actionData xml:id="d1">
      <inkml:trace xmlns:inkml="http://www.w3.org/2003/InkML" xml:id="stk1" contextRef="#ctx0" brushRef="#br0">25421 17156 0,'-58'0'148,"-204"0"-140,233 0-7,-88 0 49,88 0-46,0 0-3,0 0 30,0 0-3,0 0 20,-30 0-45,30 0 26,0 0-27,0 291 284,0-174-284,29-88 3,0 59 48,0-30-47,0 0 47,0 29-48,0 1 47,0 28-49,0-87 25,0 1-25,0-1 50,0 58-49,0-58 1,0 29 48,0-28-48,0-1 45,58-29 110,233 0-156,-116 0 48,-88 0-50,-57 0 50,57 0-50,-58 0 26,0 0 23,29 0-42,-28 0 45,57 0 3,-29 0-52,-58-117 228,0 30-221,0-1-12,0 59 7,0 0-3,0-29 49,-29-59-48,29 59 46,-58-29-46,58 58 45,0-59-41,0 59-1,0 0-6,0 0 50,-29-29-47,0-30 27,29 59-22,0 0 19,0 0-25,0 0 1,-30 0 23,30-30 41,0 1-64,0 29 45,0-29-44,-29 58 115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8T01:28:21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25">
    <iact:property name="dataType"/>
    <iact:actionData xml:id="d0">
      <inkml:trace xmlns:inkml="http://www.w3.org/2003/InkML" xml:id="stk0" contextRef="#ctx0" brushRef="#br0">7277 12063 579 0,'0'0'0'1,"0"0"181"-1,0 0-181 0,0 0 65 0,0 0-65 0,0 0 74 6,0 0-74-5,0 0 79 13,0 0-79-14,0 0 61 0,0 0-61 0,0 0 68 14,0 0-68-14,0 0 72 0,0 0-72 0,0 0 86 21,0 0-86-21,3-4 88 0,-3 4-88 0,0 0 97 0,0 0-97 0,0 0 76 13,0 0-76-13,0 0 70 15,0 0-70-14,0 0 67-1,0 0-67 0,0 46 47 0,0-46-47 0,0 66 15 14,0-66-15-14,0 72 13 14,0-72-13-14,0 75 16 0,0-75-16 0,0 68 11 16,0-68-11-16,-6 67 10 0,6-67-10 0,-12 64 13 17,12-64-13-17,-11 54 4 0,11-54-4 0,-11 51 2 0,11-51-2 0,-7 45 4 15,7-45-4-15,-7 33 3 1,7-33-3-1,-4 21 5 15,4-21-5-15,-5 20 5 1,5-20-5-1,-3 10 4 14,3-10-4-14,-3 11 7 0,3-11-7 0,0 7 5 16,0-7-5-16,0 5 5 1,0-5-5-1,0 0 4 14,0 0-4-14,0 4 3 0,0-4-3 0,0 0 12 16,0 0-12-16,0 0 11 0,0 0-11 0,0 0 10 18,0 0-10-18,0 0 11 1,0 0-11-1,0 0 5 0,0 0-5 0,0 2 8 15,0-2-8-15,0 0 4 0,0 0-4 1,0 0 3 13,0 0-3-14,0 0 3 1,0 0-3-1,0 0 5 14,0 0-5-14,0 0 5 1,0 0-5-1,0 0 8 15,0 0-8-15,22 0 5 1,-22 0-5-1,44 0 5 11,-44 0-5-11,48 0 0 16,-48 0 0-15,54 0 7-1,-54 0-7 0,57 0 13 0,-57 0-13 0,54 0 12 18,-54 0-12-18,57 0 12 1,-57 0-12-1,56 0 7 12,-56 0-7-12,60 0 12 0,-60 0-12 1,61 0 8 16,-61 0-8-17,68 0 13 0,-68 0-13 1,70 0 7 11,-70 0-7-12,81 0 9 0,-81 0-9 0,92 0 9 23,-92 0-9-23,93 0 4 0,-93 0-4 0,101 8 0 0,-101-8 0 0,96 5 0 11,-96-5 0-11,88 2 0 3,-88-2 0-3,86 0 0 10,-86 0 0-10,77 0 0 20,-77 0 0-20,71 4 0 0,-71-4 0 0,68 0 0 0,-68 0 0 0,70 0 0 16,-70 0 0-16,70 0 0 0,-70 0 0 0,74 0 0 11,-74 0 0-11,77 0 0 24,-77 0 0-24,85 0 0 0,-85 0 0 0,87 0 0 1,-87 0 0-1,87 0 0 0,-87 0 0 0,85 0 0 12,-85 0 0-12,82 0 0 12,-82 0 0-12,73 0 0 0,-73 0 0 0,70 0 0 13,-70 0 0-13,67 0 0 0,-67 0 0 0,63 0 0 21,-63 0 0-21,65 0 0 0,-65 0 0 0,67 0 0 0,-67 0 0 2,73 0 0 8,-73 0 0-10,73-4 0 15,-73 4 0-15,70-2 0 0,-70 2 0 0,67-5 0 22,-67 5 0-22,66 0 0 0,-66 0 0 0,63 0 0 0,-63 0 0 0,58 0 0 9,-58 0 0-9,58 0 0 3,-58 0 0-3,60 0 0 14,-60 0 0-14,60 0 0 5,-60 0 0-5,65 0 0 11,-65 0 0-11,63 0 0 0,-63 0 0 0,63 0 0 17,-63 0 0-17,61 0 0 1,-61 0 0-1,60 0 0 14,-60 0 0-14,63 0 0 1,-63 0 0-1,67 0 0 17,-67 0 0-17,72 0 0 0,-72 0 0 0,75 0 0 11,-75 0 0-11,76 0 0 0,-76 0 0 0,75 0 0 16,-75 0 0-16,72 0 0 1,-72 0 0-1,73-8 0 16,-73 8 0-16,82-6 0 1,-82 6 0-1,70-8 0 11,-70 8 0-11,72-7 0 1,-72 7 0-1,72-8 0 15,-72 8 0-15,65-4 0 1,-65 4 0-1,66-2 0 16,-66 2 0-16,67-9 0 0,-67 9 0 0,70 0 0 16,-70 0 0-15,73-3 0-1,-73 3 0 0,77 0 0 1,-77 0 0 0,82 0 0 10,-82 0 0-11,80 0 0 17,-80 0 0-17,80 0 0 0,-80 0 0 0,82 0 0 2,-82 0 0-2,82 0 0 15,-82 0 0-15,83 0 0 1,-83 0 0-1,86 0 0 15,-86 0 0-15,92-4 0 1,-92 4 0-1,90-3 0 16,-90 3 0-15,96 0 0-1,-96 0 0 0,92 0 0 10,-92 0 0-9,89 0 0-1,-89 0 0 0,88 0 0 15,-88 0 0-15,93 0 0 1,-93 0 0-1,92 0 0 15,-92 0 0-15,92 0 0 0,-92 0 0 0,90 0 0 15,-90 0 0-15,89 0 0 0,-89 0 0 0,89 0 0 16,-89 0 0-16,89 0 0 0,-89 0 0 0,92 0 0 16,-92 0 0-16,99 0 0 0,-99 0 0 0,99 0 0 14,-99 0 0-13,95 3 0 0,-95-3 0-1,85 4 0 18,-85-4 0-18,74 0 0 0,-74 0 0 0,70 0 0 0,-70 0 0 0,58 0 0 16,-58 0 0-16,63 0 0 0,-63 0 0 0,58 0 0 16,-58 0 0-16,65 0 0 1,-65 0 0-1,68 0 0 10,-68 0 0-10,70 0 0 3,-70 0 0-3,67 0 0 14,-67 0 0-14,64 0 0 0,-64 0 0 0,67 0 0 17,-67 0 0-17,68 0 0 1,-68 0 0-1,75 0 0 17,-75 0 0-17,74 0 0 0,-74 0 0 0,70 0 0 11,-70 0 0-11,80 0 0 0,-80 0 0 0,78 0 0 18,-78 0 0-18,74 0 0 0,-74 0 0 0,61 0 0 13,-61 0 0-13,53 8 0 0,-53-8 0 0,39 4 0 17,-39-4 0-17,34 0 0 1,-34 0 0-1,34 0 0 14,-34 0 0-14,24 2 0 1,-24-2 0-1,28 0 0 18,-28 0 0-18,18 0 0 0,-18 0 0 0,14 0 0 0,-14 0 0 0,12 0 0 19,-12 0 0-19,7 0 0 1,-7 0 0-1,7 0 0 10,-7 0 0-10,12 0 0 0,-12 0 0 0,18 0 0 17,-18 0 0-17,19 0 0 0,-19 0 0 0,33 0 0 16,-33 0 0-15,29 0 0-1,-29 0 0 0,35 0 0 10,-35 0 0-10,38 0 0 1,-38 0 0-1,32 0 0 16,-32 0 0-16,31 0 0 1,-31 0 0-1,22 0 0 18,-22 0 0-18,10 0 0 0,-10 0 0 0,7 0 0 1,-7 0 0-1,5 0 0 10,-5 0 0-10,0 0 0 16,0 0 0-16,0 0 0 1,0 0 0-1,0 0 0 15,0 0 0-15,0 0 0 0,0 0 0 1,0 0 0 15,0 0 0-16,0 0 0 1,0 0 0-1,0 0 0 1,0 0 0-1,0 0 0 15,0 0 0-15,0 0 0 1,0 0 0-1,0 0 0 16,0 0 0-16,0 0 0 1,0 0 0-1,0 0 0 15,0 0 0-15,0 0 0 0,0 0 0 0,0 0 0 15,0 0 0-15,0 0 0 1,0 0 0-1,0 0 0 17,0 0 0-17,0 0 0 0,0 0 0 0,0-6 0 9,0 6 0-9,0-44 0 0,0 44 0 0,0-57 0 17,0 57 0-17,0-66 0 0,0 66 0 0,-12-66 0 20,12 66 0-20,-10-66 0 1,10 66 0-1,-13-66 0 0,13 66 0 0,-6-73 0 10,6 73 0-10,-6-64 0 19,6 64 0-19,-5-54 0 1,5 54 0-1,0-45 0 0,0 45 0 0,0-29 0 10,0 29 0-10,0-21 0 18,0 21 0-18,0-16 0 2,0 16 0-2,0-3 0 1,0 3 0-1,0 0 0 17,0 0 0-17,0 0 0 0,0 0 0 0,0 0 0 10,0 0 0-10,0 0 0 18,0 0 0-18,-4 0-52 0,4 0 52 0,-3 0-132 0,3 0 132 0,-7 0-196 16,7 0 196-16,-5 0-259 0,5 0 259 0,0 0-431 17,0 0 431-17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8T23:47:02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63">
    <iact:property name="dataType"/>
    <iact:actionData xml:id="d0">
      <inkml:trace xmlns:inkml="http://www.w3.org/2003/InkML" xml:id="stk0" contextRef="#ctx0" brushRef="#br0">24874 4238 157 0,'0'0'0'27,"0"0"159"-24,0 0-159 1,0 0 140-2,0 0-140-1,0 0 161 1,0 0-161-2,0 0 163 0,0 0-163 1,0 0 141-1,0 0-141 0,0 0 158 0,0 0-158 0,0 0 138 0,0 0-138 0,0 0 125 0,0 0-125 0,0-29 144 1,0 29-144-1,0 0 117 0,0 0-117 0,0 0 101 0,0 0-101 0,14 0 89 0,-14 0-89 0,44 0 56 0,-44 0-56 0,70 9 52 0,-70-9-52 0,85 8 46 0,-85-8-46 0,111 4 34 0,-111-4-34 0,132 0 28 0,-132 0-28 11,155 0 25-10,-155 0-25-1,171 0 13 0,-171 0-13 0,177 0 0 8,-177 0 0-8,171 0 0 9,-171 0 0-9,140 0 0 3,-140 0 0-3,105 0 0 12,-105 0 0-11,74 0 0 12,-74 0 0-13,48 0 0 0,-48 0 0 0,29 0 0 16,-29 0 0-15,12 0 0-1,-12 0 0 0,3 0 0 5,-3 0 0-5,0 0 0 10,0 0 0-10,0 0 0 15,0 0 0-14,0 0-16 0,0 0 16 0,-26 3-153 0,26-3 153 7,-66 0-241-8,66 0 241 0,-43 0-300 24,43 0 300-22,-46 0-519-1,46 0 519 0</inkml:trace>
    </iact:actionData>
  </iact:action>
  <iact:action type="add" startTime="6370">
    <iact:property name="dataType"/>
    <iact:actionData xml:id="d1">
      <inkml:trace xmlns:inkml="http://www.w3.org/2003/InkML" xml:id="stk1" contextRef="#ctx0" brushRef="#br0">24704 7210 269 0,'0'0'0'11,"0"0"374"-11,0 0-374 1,0 0 213-1,0 0-213 0,0 0 227 0,0 0-227 0,0 0 159 0,0 0-159 0,0 0 153 0,0 0-153 0,0 0 148 0,0 0-148 0,0 0 105 0,0 0-105 0,199 0 87 0,-199 0-87 1,70 0 74-1,-70 0-74 0,89 0 73 0,-89 0-73 0,114 0 63 0,-114 0-63 0,135-14 38 0,-135 14-38 0,159-20 35 0,-159 20-35 0,172-25 29 0,-172 25-29 0,184-18 0 0,-184 18 0 0,173-15 0 7,-173 15 0-7,153-3 0 0,-153 3 0 0,126 0 0 0,-126 0 0 0,88 0 0 0,-88 0 0 0,61 0 0 0,-61 0 0 0,29 0 0 4,-29 0 0-4,10 0 0 21,-10 0 0-20,4 0 0-1,-4 0 0 0,0 0 0 0,0 0 0 0,0 0-102 16,0 0 102-16,-48 10-190 0,48-10 190 0,-84 23-204 10,84-23 204-10,-51 10-368 16,51-10 368-16,-44 16-909 0,44-16 909 0</inkml:trace>
    </iact:actionData>
  </iact:action>
  <iact:action type="add" startTime="7072">
    <iact:property name="dataType"/>
    <iact:actionData xml:id="d2">
      <inkml:trace xmlns:inkml="http://www.w3.org/2003/InkML" xml:id="stk2" contextRef="#ctx0" brushRef="#br0">24683 9730 700 0,'0'0'0'1,"0"0"256"-1,0 0-256 1,0 0 207-1,0 0-207 0,0 0 159 0,0 0-159 0,0 0 141 0,0 0-141 0,0 0 103 2,0 0-103-1,0 0 99-1,0 0-99 0,155 45 72 0,-155-45-72 0,55 6 83 0,-55-6-83 0,70 5 53 13,-70-5-53-12,87 3 44 1,-87-3-44-2,111 0 29 10,-111 0-29-9,128 0 33 11,-128 0-33-11,140 0 25-1,-140 0-25 0,148 0 26 15,-148 0-26-15,147 0 17 0,-147 0-17 0,131 0 0 11,-131 0 0-10,113 5 0 18,-113-5 0-19,92 10 0 0,-92-10 0 0,65 8 0 0,-65-8 0 0,41 3 0 19,-41-3 0-19,15 4 0 0,-15-4 0 0,10 0 0 0,-10 0 0 0,0 0 0 16,0 0 0-16,0 0-61 2,0 0 61-2,0 0-194 4,0 0 194-4,-56 0-281 9,56 0 281-9,-36 0-355 12,36 0 355-11,-47 0-1142-1,47 0 1142 0</inkml:trace>
    </iact:actionData>
  </iact:action>
  <iact:action type="add" startTime="11046">
    <iact:property name="dataType"/>
    <iact:actionData xml:id="d3">
      <inkml:trace xmlns:inkml="http://www.w3.org/2003/InkML" xml:id="stk3" contextRef="#ctx0" brushRef="#br0">24973 12295 287 0,'0'0'0'1,"0"0"133"-1,0 0-133 0,0 0 218 0,0 0-218 0,0 0 210 0,0 0-210 0,0 0 178 0,0 0-178 0,0 0 147 14,0 0-147-14,0 0 135 0,0 0-135 0,0 0 144 13,0 0-144-13,0 15 108 0,0-15-108 0,33 0 95 11,-33 0-95-11,56 3 76 21,-56-3-76-21,75 5 80 0,-75-5-80 0,90 0 69 0,-90 0-69 0,94 0 58 9,-94 0-58-9,104 0 48 20,-104 0-48-20,115 0 41 0,-115 0-41 0,111 0 20 0,-111 0-20 0,102 0 0 24,-102 0 0-23,87 0 0-1,-87 0 0 0,68 0 0 0,-68 0 0 0,51 0 0 20,-51 0 0-20,33 2 0 1,-33-2 0-1,15 0 0 0,-15 0 0 0,7 0 0 19,-7 0 0-19,0 0 0 0,0 0 0 0,0 0 0 15,0 0 0-15,0 5-103 0,0-5 103 0,-22 11-197 0,22-11 197 19,-31 7-261-19,31-7 261 0,-39 18-372 0,39-18 372 0</inkml:trace>
    </iact:actionData>
  </iact:action>
  <iact:action type="add" startTime="11743">
    <iact:property name="dataType"/>
    <iact:actionData xml:id="d4">
      <inkml:trace xmlns:inkml="http://www.w3.org/2003/InkML" xml:id="stk4" contextRef="#ctx0" brushRef="#br0">25282 15269 702 0,'0'0'0'0,"0"0"227"0,0 0-227 0,0 0 182 0,0 0-182 0,0 0 144 0,0 0-144 0,0 0 118 0,0 0-118 0,0 0 138 12,0 0-138-12,0 0 115 0,0 0-115 0,22 21 116 25,-22-21-116-25,53 3 76 0,-53-3-76 0,84 0 71 0,-84 0-71 0,87 5 68 15,-87-5-68-15,107 0 48 0,-107 0-48 0,111 4 42 10,-111-4-42-9,109 6 0 19,-109-6 0-20,101 9 0 0,-101-9 0 0,84 6 0 0,-84-6 0 0,63 8 0 13,-63-8 0-13,41 10 0 0,-41-10 0 0,22 0 0 16,-22 0 0-16,7 0 0 0,-7 0 0 0,0 0 0 15,0 0 0-15,0 0-122 0,0 0 122 0,-16 0-221 12,16 0 221-11,-29 0-324-1,29 0 324 0,-41 9-405 11,41-9 405-11</inkml:trace>
    </iact:actionData>
  </iact:action>
  <iact:action type="add" startTime="12410">
    <iact:property name="dataType"/>
    <iact:actionData xml:id="d5">
      <inkml:trace xmlns:inkml="http://www.w3.org/2003/InkML" xml:id="stk5" contextRef="#ctx0" brushRef="#br0">25084 17652 624 0,'0'0'0'0,"0"0"252"0,0 0-252 0,0 0 223 0,0 0-223 0,0 0 166 0,0 0-166 0,0 0 159 0,0 0-159 0,0 0 141 0,0 0-141 0,0 0 123 0,0 0-123 0,237 26 108 16,-237-26-108-16,63 0 93 0,-63 0-93 0,70 0 77 15,-70 0-77-15,79 0 52 0,-79 0-52 0,80 0 29 15,-80 0-29-15,77 0 0 0,-77 0 0 0,75 0 0 28,-75 0 0-28,61 0 0 0,-61 0 0 0,50 7 0 0,-50-7 0 0,42 0 0 0,-42 0 0 0,29 9 0 14,-29-9 0-14,21 0 0 0,-21 0 0 0,17 6 0 12,-17-6 0-12,10 0 0 15,-10 0 0-12,9 0-120-3,-9 0 120 0,0 7-220 1,0-7 220-1,0 0-340 14,0 0 340-14,0 11-530 0,0-11 530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08T23:03:53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98">
    <iact:property name="dataType"/>
    <iact:actionData xml:id="d0">
      <inkml:trace xmlns:inkml="http://www.w3.org/2003/InkML" xml:id="stk0" contextRef="#ctx0" brushRef="#br0">26855 7355 426 0,'0'0'0'3,"0"0"164"-3,0 0-164 0,0 0 189 0,0 0-189 0,0 0 165 0,0 0-165 0,0 0 112 0,0 0-112 0,0 0 105 0,0 0-105 0,0 0 76 0,0 0-76 0,0 0 51 0,0 0-51 0,0 0 52 0,0 0-52 0,0 0 48 0,0 0-48 0,0 0 41 1,0 0-41-1,0 0 55 16,0 0-55-16,0 0 39 0,0 0-39 0,0 0 45 43,0 0-45-43,-193-9 40 0,193 9-40 0,-63 0 40 0,63 0-40 0,-70 4 35 0,70-4-35 0,-71 26 32 0,71-26-32 0,-72 33 25 0,72-33-25 0,-73 33 18 16,73-33-18-16,-75 41 17 0,75-41-17 0,-65 36 16 45,65-36-16-45,-67 40 12 0,67-40-12 0,-66 48 16 0,66-48-16 0,-58 48 16 0,58-48-16 0,-52 56 15 0,52-56-15 0,-41 59 20 0,41-59-20 0,-37 59 18 17,37-59-18-17,-29 58 18 0,29-58-18 0,-22 66 12 47,22-66-12-47,-17 66 10 0,17-66-10 0,-5 72 7 0,5-72-7 0,0 75 5 0,0-75-5 0,0 78 7 0,0-78-7 0,0 81 10 0,0-81-10 0,25 80 2 3,-25-80-2 16,48 74 6-19,-48-74-6 0,63 67 13 0,-63-67-13 1,77 71 9 2,-77-71-9-3,89 65 11 40,-89-65-11-40,99 70 8 0,-99-70-8 0,107 62 1 0,-107-62-1 0,106 55 1 0,-106-55-1 0,104 42 0 0,-104-42 0 0,95 25 0 19,-95-25 0-19,91 10 1 0,-91-10-1 0,85 4 0 0,-85-4 0 0,80 0-1 45,-80 0 1-45,82 0 0 0,-82 0 0 0,77 0 1 0,-77 0-1 0,68-18 0 0,-68 18 0 0,69-40-3 0,-69 40 3 0,70-63-1 0,-70 63 1 0,61-77-2 18,-61 77 2-18,56-87-1 0,-56 87 1 0,48-105-3 45,-48 105 3-45,31-102-1 0,-31 102 1 0,20-107-1 0,-20 107 1 0,7-107-1 0,-7 107 1 0,0-111-2 0,0 111 2 0,0-117-2 0,0 117 2 0,-17-114-3 19,17 114 3-19,-48-110-1 0,48 110 1 0,-53-95-1 2,53 95 1-2,-58-81-1 42,58 81 1-42,-65-66-5 1,65 66 5-1,-59-52-4 0,59 52 4 0,-63-45 0 0,63 45 0 0,-64-37 0 0,64 37 0 0,-61-26 1 2,61 26-1-2,-60-18 0 20,60 18 0-20,-54-11 2 0,54 11-2 0,-48-11 1 0,48 11-1 0,-38-7 1 43,38 7-1-43,-25-4-1 0,25 4 1 0,-19 0 0 0,19 0 0 0,-7-3-2 0,7 3 2 0,-3 0 0 0,3 0 0 0,0 0-2 3,0 0 2-3,0 0-2 16,0 0 2-16,0 0-34 0,0 0 34 0,-4 0-73 45,4 0 73-45,-8 0-120 0,8 0 120 0,-14 0-154 0,14 0 154 0,-19 0-222 0,19 0 222 0,-6 7-288 0,6-7 288 0,-4 12-921 0,4-12 921 0</inkml:trace>
    </iact:actionData>
  </iact:action>
  <iact:action type="add" startTime="18491">
    <iact:property name="dataType"/>
    <iact:actionData xml:id="d1">
      <inkml:trace xmlns:inkml="http://www.w3.org/2003/InkML" xml:id="stk1" contextRef="#ctx0" brushRef="#br0">11529 16203 516 0,'0'0'0'0,"0"0"189"0,0 0-189 0,0 0 124 0,0 0-124 0,0 0 152 0,0 0-152 0,0 0 92 55,0 0-92-55,0 0 60 0,0 0-60 0,0 0 44 0,0 0-44 1,0 0 44-1,0 0-44 0,0 0 34 0,0 0-34 0,0 0 25 0,0 0-25 0,0 0 27 0,0 0-27 0,29-16 50 2,-29 16-50-2,-48-2 60 21,48 2-60-21,-58 0 35 0,58 0-35 0,-70 0 23 59,70 0-23-59,-70 0 16 0,70 0-16 0,-80 18 9 0,80-18-9 0,-68 40 7 0,68-40-7 0,-73 51 4 0,73-51-4 0,-65 63 8 0,65-63-8 0,-67 59 9 1,67-59-9-1,-59 70 13 0,59-70-13 0,-52 66 16 1,52-66-16-1,-51 74 8 20,51-74-8-20,-41 69 14 0,41-69-14 0,-32 70 10 61,32-70-10-61,-26 70 9 0,26-70-9 0,-12 63 6 0,12-63-6 0,0 58 4 0,0-58-4 0,0 59 4 0,0-59-4 0,45 57 9 0,-45-57-9 0,75 48 11 0,-75-48-11 0,102 33 6 0,-102-33-6 0,118 17 4 4,-118-17-4-4,131 16 2 20,-131-16-2-19,132 0 3-1,-132 0-3 1,128 0 4-1,-128 0-4 0,116 0 3 59,-116 0-3-58,97-49 2-1,-97 49-2 0,85-59 4 0,-85 59-4 0,72-81 1 0,-72 81-1 0,51-91 2 0,-51 91-2 0,38-112 0 0,-38 112 0 0,17-116 0 0,-17 116 0 0,6-141 0 1,-6 141 0-1,0-147-1 22,0 147 1-22,0-139-1 0,0 139 1 0,-20-130 0 0,20 130 0 0,-44-107-4 59,44 107 4-59,-48-76-3 0,48 76 3 0,-51-56-35 0,51 56 35 0,-48-39-70 0,48 39 70 0,-58-18-141 0,58 18 141 0,-17 0-193 0,17 0 193 0,-19 0-455 0,19 0 455 0</inkml:trace>
    </iact:actionData>
  </iact:action>
  <iact:action type="add" startTime="19983">
    <iact:property name="dataType"/>
    <iact:actionData xml:id="d2">
      <inkml:trace xmlns:inkml="http://www.w3.org/2003/InkML" xml:id="stk2" contextRef="#ctx0" brushRef="#br0">28526 16203 542 0,'0'0'0'0,"0"0"128"0,0 0-128 0,0 0 150 1,0 0-150-1,0 0 101 0,0 0-101 0,0 0 87 21,0 0-87-20,0 0 65-1,0 0-65 0,0 0 61 0,0 0-61 0,0 0 44 53,0 0-44-53,-239-59 43 0,239 59-43 0,-75 0 40 0,75 0-40 0,-79 0 39 0,79 0-39 0,-85 0 42 0,85 0-42 0,-80 10 34 0,80-10-34 0,-86 56 32 0,86-56-32 0,-75 66 33 23,75-66-33-23,-68 81 22 1,68-81-22-1,-61 92 16 0,61-92-16 0,-50 99 16 52,50-99-16-52,-34 103 8 0,34-103-8 0,-14 93 3 0,14-93-3 0,0 91 5 0,0-91-5 0,0 89 5 0,0-89-5 0,53 81 16 0,-53-81-16 0,77 73 22 0,-77-73-22 0,96 75 30 24,-96-75-30-24,111 57 21 0,-111-57-21 0,117 48 30 0,-117-48-30 0,118 26 8 2,-118-26-8-2,106 7 10 56,-106-7-10-56,92 0 3 0,-92 0-3 0,85 0 3 0,-85 0-3 0,74-51 1 0,-74 51-1 0,66-78 0 0,-66 78 0 0,58-106 0 0,-58 106 0 0,51-125-2 0,-51 125 2 0,45-162-2 4,-45 162 2-4,29-176-3 21,-29 176 3-21,19-170-2 0,-19 170 2 0,0-162-1 55,0 162 1-55,0-117-5 1,0 117 5-1,0-96-8 0,0 96 8 0,-48-58-35 0,48 58 35 0,-58-45-63 0,58 45 63 0,-79-21-87 0,79 21 87 0,-36 0-180 0,36 0 180 0,-41 0-383 1,41 0 383-1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7-27T22:00:34.4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588">
    <iact:property name="dataType"/>
    <iact:actionData xml:id="d0">
      <inkml:trace xmlns:inkml="http://www.w3.org/2003/InkML" xml:id="stk0" contextRef="#ctx0" brushRef="#br0">15902 6963 308 0,'0'0'0'1,"0"0"137"-1,0 0-137 0,0 0 104 0,0 0-104 0,0 0 133 0,0 0-133 0,0 0 108 0,0 0-108 0,0 0 114 0,0 0-114 0,0 0 108 0,0 0-108 0,0 0 95 0,0 0-95 0,0-2 79 0,0 2-79 0,0 0 69 0,0 0-69 0,0 0 64 0,0 0-64 0,0 0 72 0,0 0-72 0,0 0 70 58,0 0-70-58,0 21 60 0,0-21-60 0,0 60 25 0,0-60-25 0,-3 73 11 1,3-73-11-1,-9 76 11 0,9-76-11 1,-10 78 13-1,10-78-13 0,-3 67 10 0,3-67-10 0,-7 47 13 3,7-47-13-3,0 37 5 60,0-37-5-60,-5 18 15 0,5-18-15 0,0 15 24 0,0-15-24 0,0 7 10 0,0-7-10 0,0 0 7 0,0 0-7 0,0 4 6 0,0-4-6 0,0 0 6 0,0 0-6 0,0 0 19 0,0 0-19 0,0 0 10 5,0 0-10-5,0 0 9 61,0 0-9-61,5 0 8 0,-5 0-8 0,32 0 14 0,-32 0-14 0,48 0 6 0,-48 0-6 0,48 0 19 0,-48 0-19 0,48 0 20 0,-48 0-20 0,54 0 20 0,-54 0-20 0,57 0 28 0,-57 0-28 0,54 0 26 67,-54 0-26-67,67 0 22 0,-67 0-22 0,70 0 23 0,-70 0-23 0,77 0 20 0,-77 0-20 0,76 0 14 0,-76 0-14 0,79-19 7 0,-79 19-7 0,80-9 9 0,-80 9-9 0,77-13 14 0,-77 13-14 0,75-7 14 0,-75 7-14 0,73-4 24 65,-73 4-24-65,70 0 19 0,-70 0-19 0,65 0 17 0,-65 0-17 0,73 0 8 0,-73 0-8 0,76 0 0 0,-76 0 0 0,71 0 0 0,-71 0 0 0,68 0 0 0,-68 0 0 0,60 0 0 0,-60 0 0 0,65 0 0 0,-65 0 0 0,67-3 0 76,-67 3 0-76,73-12 0 0,-73 12 0 0,70-9 0 0,-70 9 0 0,73-12 0 0,-73 12 0 0,70-12 0 0,-70 12 0 0,77-9 0 0,-77 9 0 0,77-12 0 0,-77 12 0 1,82-7 0-1,-82 7 0 0,83-8 0 0,-83 8 0 0,82-4 0 0,-82 4 0 0,84-2 0 66,-84 2 0-66,85-9 0 1,-85 9 0-1,77-3 0 0,-77 3 0 0,82-8 0 0,-82 8 0 0,80-11 0 0,-80 11 0 0,80-3 0 0,-80 3 0 0,85-8 0 0,-85 8 0 0,86-3 0 0,-86 3 0 0,80-8 0 0,-80 8 0 0,89-7 0 62,-89 7 0-62,83-7 0 0,-83 7 0 0,89-8 0 0,-89 8 0 0,89-11 0 0,-89 11 0 0,89-14 0 0,-89 14 0 0,87-15 0 0,-87 15 0 1,85-11 0-1,-85 11 0 0,75-15 0 0,-75 15 0 0,75-15 0 3,-75 15 0-3,70-10 0 53,-70 10 0-53,63-13 0 0,-63 13 0 0,62-10 0 0,-62 10 0 0,63-8 0 0,-63 8 0 0,58-3 0 0,-58 3 0 0,63-7 0 1,-63 7 0-1,63-5 0 0,-63 5 0 0,55-2 0 54,-55 2 0-54,59 0 0 0,-59 0 0 0,65 0 0 0,-65 0 0 0,60 0 0 0,-60 0 0 0,68-4 0 0,-68 4 0 0,75-8 0 0,-75 8 0 0,82-11 0 0,-82 11 0 0,84-10 0 66,-84 10 0-66,85-13 0 0,-85 13 0 0,85-14 0 0,-85 14 0 0,86-14 0 0,-86 14 0 0,90-15 0 0,-90 15 0 0,87-10 0 0,-87 10 0 0,89-13 0 0,-89 13 0 0,92-11 0 0,-92 11 0 0,92-9 0 0,-92 9 0 1,89-9 0 53,-89 9 0-54,83-6 0 0,-83 6 0 0,79-9 0 0,-79 9 0 0,73-3 0 0,-73 3 0 0,70 0 0 0,-70 0 0 0,65-4 0 0,-65 4 0 0,63 0 0 0,-63 0 0 0,57 0 0 61,-57 0 0-61,54-3 0 0,-54 3 0 0,51 0 0 0,-51 0 0 0,60-5 0 0,-60 5 0 0,58 0 0 0,-58 0 0 0,55 0 0 0,-55 0 0 0,59 0 0 0,-59 0 0 0,55 0 0 0,-55 0 0 0,56 0 0 58,-56 0 0-58,57 0 0 0,-57 0 0 1,56 0 0-1,-56 0 0 0,56 0 0 0,-56 0 0 0,55 0 0 0,-55 0 0 0,51 0 0 0,-51 0 0 0,48 0 0 0,-48 0 0 0,44 0 0 0,-44 0 0 0,48 0 0 59,-48 0 0-59,44 0 0 0,-44 0 0 0,31 0 0 0,-31 0 0 0,27 0 0 0,-27 0 0 0,16 0 0 0,-16 0 0 0,6 0 0 0,-6 0 0 0,6 0 0 0,-6 0 0 0,0 0 0 0,0 0 0 0,0 0 0 56,0 0 0-56,0 0 0 0,0 0 0 0,0 0 0 0,0 0 0 0,0 0 0 0,0 0 0 0,0 0 0 0,0 0 0 0,0 0-6 0,0 0 6 1,0 0-7-1,0 0 7 0,0 0-5 2,0 0 5-2,0 0-5 52,0 0 5-52,0 0-5 0,0 0 5 0,0 0-3 0,0 0 3 0,0 0-5 0,0 0 5 0,0 0-6 0,0 0 6 0,0 0-7 0,0 0 7 0,0 0-7 0,0 0 7 0,0 0-18 59,0 0 18-59,0-55-21 0,0 55 21 0,0-73 0 0,0 73 0 0,0-94 7 0,0 94-7 0,0-101 5 0,0 101-5 0,0-99 0 0,0 99 0 0,0-95 1 0,0 95-1 1,0-85 0-1,0 85 0 0,0-62 3 57,0 62-3-57,0-42 2 0,0 42-2 0,0-22 1 0,0 22-1 0,0-6 4 0,0 6-4 0,0-5 0 0,0 5 0 0,0-4-12 0,0 4 12 0,0 0-76 0,0 0 76 0,0 0-154 2,0 0 154-2,0 19-213 60,0-19 213-60,0 27-396 0,0-27 396 0,0 24-1066 0,0-24 1066 0</inkml:trace>
    </iact:actionData>
  </iact:action>
  <iact:action type="add" startTime="16834">
    <iact:property name="dataType"/>
    <iact:actionData xml:id="d1">
      <inkml:trace xmlns:inkml="http://www.w3.org/2003/InkML" xml:id="stk1" contextRef="#ctx0" brushRef="#br0">9947 18922 533 0,'0'0'0'0,"0"0"144"0,0 0-144 0,0 0 123 0,0 0-123 0,0 0 133 0,0 0-133 0,0 0 89 0,0 0-89 0,0 0 70 0,0 0-70 0,0 0 83 0,0 0-83 0,0 0 86 4,0 0-86-2,0 0 92 0,0 0-92-2,234 17 87 97,-234-17-87-96,79 16 64 0,-79-16-64-1,99 7 56 0,-99-7-56 0,111 8 34 0,-111-8-34 0,133 0 40 0,-133 0-40 0,143 0 28 0,-143 0-28 0,145 0 26 0,-145 0-26 0,145 0 32 0,-145 0-32 0,133 0 44 0,-133 0-44 0,120 0 50 0,-120 0-50 0,107 0 32 0,-107 0-32 0,85 10 25 0,-85-10-25 0,67 15 22 1,-67-15-22-1,51 8 21 97,-51-8-21-97,36 10 18 0,-36-10-18 0,31 9 8 0,-31-9-8 0,10 0 2 0,-10 0-2 0,7 0 0 0,-7 0 0 0,0 0 0 0,0 0 0 0,0 0 2 0,0 0-2 0,0 0 0 0,0 0 0 0,0 0-1 0,0 0 1 0,0 0-1 0,0 0 1 0,-26 0-2 0,26 0 2 0,-70 0 0 0,70 0 0 0,-106-19 2 0,106 19-2 0,-124-23 2 9,124 23-2-9,-140-10 4 88,140 10-4-88,-143-15 0 1,143 15 0-1,-147-8-1 0,147 8 1 0,-137-8 0 0,137 8 0 0,-129 0-1 0,129 0 1 0,-132-7-1 0,132 7 1 0,-129-3-2 0,129 3 2 0,-134 0-1 0,134 0 1 0,-121 0 0 0,121 0 0 0,-112 0 0 0,112 0 0 0,-101 0 0 0,101 0 0 0,-77 0 0 0,77 0 0 0,-58 0 1 91,58 0-1-91,-34 10 0 0,34-10 0 0,-15 0 1 0,15 0-1 0,0 0 1 0,0 0-1 0,0 0 0 0,0 0 0 0,0 0 0 0,0 0 0 0,63 0 0 0,-63 0 0 0,99 0 0 0,-99 0 0 0,136-10 1 0,-136 10-1 0,152-30 1 0,-152 30-1 0,154-26 0 0,-154 26 0 0,147-17 0 0,-147 17 0 0,136-15 3 97,-136 15-3-97,118-8 2 0,-118 8-2 1,107 0 1-1,-107 0-1 0,103 0 3 0,-103 0-3 0,99 0 2 0,-99 0-2 0,99 0 0 0,-99 0 0 0,95 0 0 0,-95 0 0 0,85-10 0 0,-85 10 0 0,69 0-3 0,-69 0 3 0,53-8-2 0,-53 8 2 0,32-7 0 0,-32 7 0 0,22-8 0 0,-22 8 0 0,9 0 1 0,-9 0-1 0,0 0 1 92,0 0-1-92,0 0 0 0,0 0 0 0,0 0 2 0,0 0-2 0,0 0 2 0,0 0-2 0,-34 0 2 0,34 0-2 0,-75 0 0 0,75 0 0 0,-108 0 2 0,108 0-2 0,-130 0 2 0,130 0-2 0,-136 0 0 0,136 0 0 0,-140 0-1 0,140 0 1 0,-135 0-1 0,135 0 1 0,-126 0-1 0,126 0 1 0,-118 0-1 3,118 0 1-3,-106 0-1 94,106 0 1-94,-95 0 0 0,95 0 0 0,-77 0-1 0,77 0 1 0,-58 0 0 0,58 0 0 0,-24 0 0 0,24 0 0 0,-10 0 0 0,10 0 0 0,0 0 0 0,0 0 0 0,10 0-1 0,-10 0 1 0,85 0-4 0,-85 0 4 0,125-15-3 0,-125 15 3 0,150-18-1 0,-150 18 1 0,166-18 0 0,-166 18 0 0,158-15 3 90,-158 15-3-90,147-8 3 0,-147 8-3 0,130 0 2 0,-130 0-2 0,107 0 5 0,-107 0-5 1,92 0 0-1,-92 0 0 0,75 0-1 0,-75 0 1 0,60 0-2 0,-60 0 2 0,43 0 0 0,-43 0 0 0,24 0-2 0,-24 0 2 0,10 0 2 0,-10 0-2 0,2 0 1 0,-2 0-1 0,0 0 0 0,0 0 0 0,0 0 0 3,0 0 0-3,0 0 0 92,0 0 0-92,-72 0 0 0,72 0 0 0,-121 8 1 0,121-8-1 0,-150 15 4 0,150-15-4 0,-156 18 5 0,156-18-5 0,-143 18 3 0,143-18-3 0,-118 15 0 0,118-15 0 0,-92 15 0 0,92-15 0 0,-71 8 0 0,71-8 0 0,-46 10 0 0,46-10 0 0,-29 0 0 0,29 0 0 0,-16 0 0 0,16 0 0 0,-7 0 0 91,7 0 0-91,0 0 0 0,0 0 0 0,0 0 0 0,0 0 0 0,0 0-2 0,0 0 2 0,0 0-10 0,0 0 10 0,0 0-26 0,0 0 26 0,4 0-67 0,-4 0 67 0,25 0-153 0,-25 0 153 0,9 0-223 0,-9 0 223 0,10 0-379 0,-10 0 379 0</inkml:trace>
    </iact:actionData>
  </iact:action>
  <iact:action type="remove" startTime="19510">
    <iact:property name="style" value="instant"/>
    <iact:actionData xml:id="d2" ref="#d1"/>
  </iact:action>
  <iact:action type="add" startTime="19516">
    <iact:property name="dataType" value="strokeEraser"/>
    <iact:actionData xml:id="d3">
      <inkml:trace xmlns:inkml="http://www.w3.org/2003/InkML" xml:id="stk2" contextRef="#ctx0" brushRef="#br1">21824 30520 660 0,'0'0'0'9,"0"0"201"-9,0 0-201 0,0 0 72 0,0 0-72 0,0 0 80 0,0 0-80 0,0 0 40 0,0 0-40 0,0 0 0 0,0 0 0 1,0 0-17-1,0 0 17 0,15 0-95 0,-15 0 95 0,0 0-338 0,0 0 338 0</inkml:trace>
    </iact:actionData>
  </iact:action>
  <iact:action type="add" startTime="21370">
    <iact:property name="dataType"/>
    <iact:actionData xml:id="d4">
      <inkml:trace xmlns:inkml="http://www.w3.org/2003/InkML" xml:id="stk3" contextRef="#ctx0" brushRef="#br0">9906 18973 377 0,'0'0'0'5,"0"0"144"-5,0 0-144 0,0 0 146 0,0 0-146 0,0 0 163 0,0 0-163 0,0 0 138 0,0 0-138 0,0 0 98 0,0 0-98 0,0 0 84 0,0 0-84 0,0 7 81 1,0-7-81-1,12 9 63 0,-12-9-63 0,33 0 72 0,-33 0-72 0,44 6 57 0,-44-6-57 0,63 8 67 0,-63-8-67 0,77 10 49 0,-77-10-49 0,92 0 33 0,-92 0-33 0,103 0 37 0,-103 0-37 0,102 0 37 125,-102 0-37-125,101 0 26 0,-101 0-26 0,92 0 40 0,-92 0-40 0,75 0 43 0,-75 0-43 0,78 0 38 0,-78 0-38 0,70 9 33 0,-70-9-33 0,79 15 26 0,-79-15-26 0,85 9 14 0,-85-9-14 0,92 8 10 0,-92-8-10 0,92 0 4 0,-92 0-4 0,86 0 0 0,-86 0 0 0,75 0 1 0,-75 0-1 0,60 0 0 0,-60 0 0 0,49 0 1 0,-49 0-1 0,36 0 1 0,-36 0-1 0,24 0 1 0,-24 0-1 0,12 0 0 0,-12 0 0 0,7 0 1 10,-7 0-1-10,0 0 2 115,0 0-2-115,0 0 1 0,0 0-1 0,0 0 0 0,0 0 0 0,0 0-1 1,0 0 1-1,0 0 0 0,0 0 0 0,0 0 0 0,0 0 0 0,-50 0 1 0,50 0-1 0,-78-8 0 0,78 8 0 0,-105-24 1 0,105 24-1 0,-122-19 0 0,122 19 0 0,-132-30 0 0,132 30 0 0,-138-11 0 0,138 11 0 0,-135-15-1 0,135 15 1 0,-124-8-2 0,124 8 2 0,-118 0 0 0,118 0 0 0,-99 0-2 1,99 0 2-1,-85 0 0 109,85 0 0-109,-58 0-1 0,58 0 1 0,-45 0 0 0,45 0 0 0,-19 0 1 1,19 0-1-1,-6 0 0 0,6 0 0 0,0 0-3 0,0 0 3 0,0 0-8 0,0 0 8 0,3 0-7 0,-3 0 7 0,60-17-10 0,-60 17 10 0,87-33 0 0,-87 33 0 0,111-33 0 0,-111 33 0 0,128-31 1 0,-128 31-1 0,140-17 2 0,-140 17-2 0,140-18 2 0,-140 18-2 0,136-5 3 7,-136 5-3-7,125 0 4 6,-125 0-4-6,114 0 1 113,-114 0-1-113,102 0 1 0,-102 0-1 0,92 0 1 0,-92 0-1 0,86 7 0 0,-86-7 0 0,80 16 2 0,-80-16-2 0,80 7 0 0,-80-7 0 0,75 0 0 0,-75 0 0 0,63 0-2 0,-63 0 2 0,46 0-1 0,-46 0 1 0,29 0 0 0,-29 0 0 0,14 0 3 0,-14 0-3 0,10 0 1 0,-10 0-1 0,0 0 4 1,0 0-4-1,0 0 3 0,0 0-3 0,-18 0 2 0,18 0-2 0,-70 8 4 7,70-8-4-7,-99 10 1 4,99-10-1-4,-118 8 3 114,118-8-3-114,-137 0 1 0,137 0-1 0,-153 0 2 0,153 0-2 0,-167 0 1 0,167 0-1 0,-171 0-1 0,171 0 1 0,-152 0 0 0,152 0 0 0,-140 0-2 0,140 0 2 0,-118 0-1 0,118 0 1 0,-102 0-1 0,102 0 1 0,-85 0-2 0,85 0 2 0,-77 0 0 0,77 0 0 0,-60 0 0 0,60 0 0 0,-44 0 1 0,44 0-1 0,-29 0-1 0,29 0 1 0,-14 0 1 0,14 0-1 0,-10 0 0 8,10 0 0-7,0 0 0 118,0 0 0-119,0 0 1 0,0 0-1 0,0 0 0 0,0 0 0 0,0 0 0 0,0 0 0 0,0 0-3 0,0 0 3 0,20 0-5 0,-20 0 5 0,45 0-2 0,-45 0 2 0,66-16 0 0,-66 16 0 0,70-2 1 0,-70 2-1 0,81-8 1 0,-81 8-1 0,92 0 1 0,-92 0-1 0,95 0 1 1,-95 0-1-1,99 0 2 0,-99 0-2 0,99 0 4 0,-99 0-4 0,108 0 0 0,-108 0 0 0,111 0 1 0,-111 0-1 0,109 0 3 5,-109 0-3-4,95 0 0 106,-95 0 0-107,86 0-4 0,-86 0 4 0,63 0 0 0,-63 0 0 0,39 8 0 0,-39-8 0 1,22 0 1-1,-22 0-1 0,7 2 2 0,-7-2-2 0,0 0 2 0,0 0-2 0,0 0 2 0,0 0-2 0,0 16 5 0,0-16-5 0,-32 15 8 0,32-15-8 0,-93 25 2 0,93-25-2 0,-138 18 1 0,138-18-1 0,-155 15 1 0,155-15-1 0,-177 8 0 1,177-8 0 1,-176 7 6-1,176-7-6-1,-169 10 10 107,169-10-10-107,-154 16 12 0,154-16-12 0,-129 15 10 0,129-15-10 0,-108 10 5 0,108-10-5 0,-77 9 2 0,77-9-2 0,-51 0 1 1,51 0-1-1,-25 0 2 0,25 0-2 0,-14 0 0 0,14 0 0 0,0 0 0 0,0 0 0 0,0 0-1 0,0 0 1 0,0 0-8 0,0 0 8 0,0 0-23 0,0 0 23 0,0 0-45 0,0 0 45 0,0 0-110 0,0 0 110 0,0 6-181 6,0-6 181-6,0 0-276 3,0 0 276-3,0 8-566 107,0-8 566-107</inkml:trace>
    </iact:actionData>
  </iact:action>
  <iact:action type="add" startTime="32633">
    <iact:property name="dataType"/>
    <iact:actionData xml:id="d5">
      <inkml:trace xmlns:inkml="http://www.w3.org/2003/InkML" xml:id="stk4" contextRef="#ctx0" brushRef="#br0">27548 18899 523 0,'0'0'0'2,"0"0"154"-2,0 0-154 0,0 0 188 0,0 0-188 0,0 0 112 0,0 0-112 0,0 0 67 0,0 0-67 0,0 0 61 0,0 0-61 0,0 0 59 0,0 0-59 0,0 0 37 0,0 0-37 0,0 0 41 0,0 0-41 0,0 0 41 0,0 0-41 0,194 15 51 0,-194-15-51 0,48 0 69 0,-48 0-69 0,57 8 56 0,-57-8-56 0,59 0 47 0,-59 0-47 0,75 0 26 0,-75 0-26 0,79 0 16 0,-79 0-16 0,83 0 19 134,-83 0-19-134,93 0 20 0,-93 0-20 0,95 0 26 0,-95 0-26 0,99 0 30 0,-99 0-30 0,108 0 30 0,-108 0-30 0,111-8 29 0,-111 8-29 0,112-8 23 0,-112 8-23 0,118-7 20 0,-118 7-20 0,118-3 20 0,-118 3-20 0,107-7 13 0,-107 7-13 0,99-8 15 0,-99 8-15 0,82 0 5 0,-82 0-5 0,70 0 8 0,-70 0-8 0,58 0 12 0,-58 0-12 0,51 0 7 0,-51 0-7 0,51 0 5 0,-51 0-5 0,53 0 4 0,-53 0-4 0,43 0 2 0,-43 0-2 0,43 0 1 8,-43 0-1-8,35 0 2 120,-35 0-2-120,23 0 4 0,-23 0-4 0,13 0 0 0,-13 0 0 0,12 0 5 0,-12 0-5 0,7 0 7 0,-7 0-7 0,2 0 6 0,-2 0-6 0,0 0 4 0,0 0-4 0,0 0 4 0,0 0-4 0,0 0 3 0,0 0-3 0,0 0 6 0,0 0-6 0,0 0 0 0,0 0 0 0,-43 0 1 0,43 0-1 0,-73 0 1 0,73 0-1 0,-106 0 2 0,106 0-2 0,-130 8 5 0,130-8-5 0,-147 10 1 0,147-10-1 0,-172 23 3 125,172-23-3-125,-181 17 0 0,181-17 0 0,-175 16 2 0,175-16-2 0,-163 15 0 1,163-15 0-1,-138 10-3 0,138-10 3 0,-109 9-4 0,109-9 4 0,-87 0-1 0,87 0 1 0,-67 0-2 0,67 0 2 0,-42 0 0 0,42 0 0 0,-21 0 0 0,21 0 0 0,-10 0 0 0,10 0 0 1,0 0-2-1,0 0 2 0,0 0-2 0,0 0 2 0,0 0 2 0,0 0-2 0,10 0-2 0,-10 0 2 0,67 0 1 0,-67 0-1 0,99 0 0 1,-99 0 0-1,129 0 0 123,-129 0 0-123,147 0 5 0,-147 0-5 0,154 0 3 0,-154 0-3 0,158 6 2 0,-158-6-2 0,147 8 2 0,-147-8-2 0,147 3 1 0,-147-3-1 0,133 7 0 0,-133-7 0 0,130 9 3 0,-130-9-3 0,131 0 5 0,-131 0-5 0,120 0 7 0,-120 0-7 0,121 0 8 0,-121 0-8 0,112 0 6 0,-112 0-6 0,89 0 8 0,-89 0-8 0,68 0 9 0,-68 0-9 1,46 0 7-1,-46 0-7 0,26 0 5 0,-26 0-5 0,10-9 1 130,-10 9-1-130,0 0 0 0,0 0 0 0,0 0 0 0,0 0 0 0,0 0-1 1,0 0 1-1,0-10-2 0,0 10 2 0,-51-8-1 0,51 8 1 0,-111-15 0 0,111 15 0 0,-153-18 3 0,153 18-3 0,-178-7 4 0,178 7-4 0,-193 0 7 0,193 0-7 0,-193 0 5 0,193 0-5 0,-197 0 3 0,197 0-3 0,-197 0 3 0,197 0-3 0,-175 0 1 0,175 0-1 0,-156 18 0 0,156-18 0 0,-117 22-1 0,117-22 1 0,-84 18 0 0,84-18 0 0,-56 9 0 0,56-9 0 0,-26 6 0 124,26-6 0-123,-3 0 0-1,3 0 0 0,0 0 0 0,0 0 0 0,15 0 0 1,-15 0 0-1,92 0-1 0,-92 0 1 0,143 0 0 0,-143 0 0 0,202 0 1 0,-202 0-1 0,218 0 2 0,-218 0-2 0,220-6 0 0,-220 6 0 0,202-9-1 0,-202 9 1 0,174-10-5 0,-174 10 5 0,143-8 0 0,-143 8 0 0,121-6 1 0,-121 6-1 0,99-9 2 0,-99 9-2 0,70 0 1 0,-70 0-1 0,48-7 1 0,-48 7-1 0,25 0 2 1,-25 0-2-1,12 0 2 134,-12 0-2-134,0 0 0 0,0 0 0 0,0 0 0 0,0 0 0 0,0 0 0 0,0 0 0 0,-15 0 0 0,15 0 0 0,-82 0 2 0,82 0-2 0,-124 0 3 0,124 0-3 0,-161 33 5 0,161-33-5 0,-184 40 6 0,184-40-6 0,-184 30 6 0,184-30-6 0,-191 33 7 0,191-33-7 0,-185 18 8 0,185-18-8 0,-165 15 0 0,165-15 0 0,-144 9-3 0,144-9 3 0,-114 0-2 0,114 0 2 0,-82 0-3 0,82 0 3 0,-46 0-2 0,46 0 2 0,-22 0-6 0,22 0 6 0,-9-9-12 125,9 9 12-125,0-15-13 0,0 15 13 0,21-24-13 0,-21 24 13 0,83-42-6 0,-83 42 6 0,137-48-1 0,-137 48 1 0,160-43-1 0,-160 43 1 0,188-41 0 0,-188 41 0 0,191-40 0 0,-191 40 0 0,171-31-5 0,-171 31 5 0,143-25-2 0,-143 25 2 0,109-10 0 0,-109 10 0 0,86-8 1 0,-86 8-1 0,66 0 2 0,-66 0-2 0,48 0 1 0,-48 0-1 0,24-7 5 0,-24 7-5 0,12 0 5 0,-12 0-5 0,0 0 10 126,0 0-10-126,0 0 8 0,0 0-8 0,-65 0 5 0,65 0-5 0,-133 15 5 0,133-15-5 0,-184 33 7 0,184-33-7 0,-217 33 9 0,217-33-9 0,-203 25 16 0,203-25-16 0,-195 18 14 0,195-18-14 0,-169 7 4 0,169-7-4 0,-139 0 1 0,139 0-1 0,-113 0 1 0,113 0-1 0,-82 0 0 0,82 0 0 0,-63 0 3 0,63 0-3 0,-41 0 0 0,41 0 0 0,-17 0 4 0,17 0-4 0,-10 0 0 0,10 0 0 0,0 0-5 0,0 0 5 0,0 0-4 118,0 0 4-117,0 0-11-1,0 0 11 0,0 0-24 0,0 0 24 0,0-10-44 0,0 10 44 0,13-15-60 0,-13 15 60 0,33-18-111 0,-33 18 111 0,37-15-157 0,-37 15 157 0,29 0-180 0,-29 0 180 0,7 0-294 0,-7 0 294 0,2 0-886 0,-2 0 886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45C5A-7009-4828-A675-2C84F46712D1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A3BE1-C0A7-4C1D-8D02-663F4344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924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27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482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595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215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7183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40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4822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8967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426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5492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92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0481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4744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973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315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273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735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943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120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7172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952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806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012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556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8319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117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00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027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49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84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82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71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A3BE1-C0A7-4C1D-8D02-663F4344D0D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15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9D12-D767-3A50-1C2C-72556DBA8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9313B-5782-3050-A9DF-5C55BAB72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2CA51-CDAF-C01F-D4CA-6B568F87A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1889-4829-28E1-0CF0-154E8A2F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3D383-AD90-F9CA-A345-C0024467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949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9791-CEC9-C348-956B-D822ECE7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CAF90-531A-DE96-238E-7E05566A8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C481-6D3A-C15C-6ABE-B34FB4D9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C272A-3619-004B-0058-5380E679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26BFE-540B-C2F7-ADE2-E6E8D466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112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BB6CE-6F3B-CD2D-ECC4-F0B381A86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3D42E-0DC8-3BFF-7F3E-73CCC025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4B194-64CB-0E81-555E-5DE13BD3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89C39-0AA7-3003-5523-4B6E5E52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0490E-40B0-D569-A923-5B853EBB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896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7233-EEE7-1A39-7516-F096B964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A8DC9-3009-6237-7B2E-D711B29E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065E-68D7-6061-AE9F-5E129EB0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685-687D-6B82-0BAD-68607464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D3F38-5E9A-F8B6-94D0-367066DC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61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E6C4-F432-4B1F-9823-1B515A48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2DA90-1F29-CAA2-A5AE-04C7F9DA8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9B8E4-15AE-F5ED-0F02-259861D8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BEE9C-83AF-2545-9226-9E5AFF2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30B2-73CE-B38B-6427-B41476EF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53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A7A1-4DE8-53E4-F031-308FF924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6658-8590-6E05-6525-2D56BB026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4EA40-2C74-29D3-3D46-E125AC04C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BEEDC-43DB-7351-3F0B-D23274BC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3F7A7-690B-33B1-D859-641E1EEC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A39C1-512F-168D-585D-1A0902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95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0011-EE36-1D48-23C2-CE1BDE21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E971-2BD9-A0CD-8C26-9F29DE2B2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A70A2-5F37-BD64-3677-4B4FF09AC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AB464-1779-2310-4341-4A917BFC7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DAF5-0DC5-B2F0-625C-0C0EBA4A6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BA1D5-6D2B-233A-00A5-58C7A2A7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901E7-8AA5-55AF-77B5-BD71429A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05D1D-6653-68DC-5A77-D53DFC9C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46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185-81BE-52DA-FB2C-9CE9448D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E9E06-2D75-85AC-E166-E26EBC17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71F0-217F-43D1-977A-3C14A9FF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2F9E6-93F6-E4CC-C1BE-4BC61C10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0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572D6-2D6D-AE75-E8EB-726FCB50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60E99-55E1-F79F-FE8D-FC62E26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4BC9A-DB4B-C320-660D-15F296BC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67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D649-B742-7ACC-FB56-02E1E54D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DE5F7-0CFA-FAC0-1A96-C463D7A5C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FCB8-3C33-B75A-9378-1407BE8DA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3AA03-C172-DA7D-EB07-9B80A3F6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654DC-F4D1-CB21-56F7-1FB47EA1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5B3-3973-CFBD-5600-0E6C5DF0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317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7066-C782-6B23-BA83-733CAD54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3DC6D-CA46-3DFF-59B6-32F70E344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5C047-2275-82B1-E2E1-A79BAF15E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A1B5-9F9A-C92D-05CF-84442FD4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E2307-0403-68FA-8368-412BD9D7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1AE78-3600-4C93-7BB7-492FDB93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82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C78C8-F8AE-1E67-07A5-60D50B8F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A4FD1-E01D-0ED4-2CB7-0F8B7881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AA965-A3C7-436E-D5B0-DC7A24E7A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2A98A-6A9C-4CD1-8512-4182DBABFCF8}" type="datetimeFigureOut">
              <a:rPr lang="en-CA" smtClean="0"/>
              <a:t>2024-08-10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6764-5EAA-860A-7CCE-0425C0441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A5AC-F05C-9D70-8468-B9B40A1CE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5C9C9-5F7B-4B1F-9B60-21BC81F99C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923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0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microsoft.com/office/2011/relationships/inkAction" Target="../ink/inkAction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3294.png"/><Relationship Id="rId5" Type="http://schemas.openxmlformats.org/officeDocument/2006/relationships/image" Target="../media/image3284.png"/><Relationship Id="rId10" Type="http://schemas.openxmlformats.org/officeDocument/2006/relationships/image" Target="../media/image3302.png"/><Relationship Id="rId4" Type="http://schemas.openxmlformats.org/officeDocument/2006/relationships/image" Target="../media/image327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4.png"/><Relationship Id="rId3" Type="http://schemas.openxmlformats.org/officeDocument/2006/relationships/image" Target="../media/image30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3083.png"/><Relationship Id="rId10" Type="http://schemas.openxmlformats.org/officeDocument/2006/relationships/image" Target="../media/image3204.png"/><Relationship Id="rId4" Type="http://schemas.openxmlformats.org/officeDocument/2006/relationships/image" Target="../media/image3072.png"/><Relationship Id="rId9" Type="http://schemas.microsoft.com/office/2011/relationships/inkAction" Target="../ink/inkAction3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4" Type="http://schemas.openxmlformats.org/officeDocument/2006/relationships/image" Target="../media/image313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3014.png"/><Relationship Id="rId5" Type="http://schemas.openxmlformats.org/officeDocument/2006/relationships/image" Target="../media/image3002.png"/><Relationship Id="rId4" Type="http://schemas.openxmlformats.org/officeDocument/2006/relationships/image" Target="../media/image2992.png"/></Relationships>
</file>

<file path=ppt/slides/_rels/slide10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57.png"/><Relationship Id="rId3" Type="http://schemas.openxmlformats.org/officeDocument/2006/relationships/image" Target="../media/image546.png"/><Relationship Id="rId21" Type="http://schemas.microsoft.com/office/2011/relationships/inkAction" Target="../ink/inkAction31.xml"/><Relationship Id="rId17" Type="http://schemas.openxmlformats.org/officeDocument/2006/relationships/image" Target="../media/image5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5.png"/><Relationship Id="rId20" Type="http://schemas.openxmlformats.org/officeDocument/2006/relationships/image" Target="../media/image559.png"/><Relationship Id="rId1" Type="http://schemas.openxmlformats.org/officeDocument/2006/relationships/tags" Target="../tags/tag99.xml"/><Relationship Id="rId23" Type="http://schemas.openxmlformats.org/officeDocument/2006/relationships/image" Target="../media/image562.png"/><Relationship Id="rId19" Type="http://schemas.openxmlformats.org/officeDocument/2006/relationships/image" Target="../media/image558.png"/><Relationship Id="rId4" Type="http://schemas.openxmlformats.org/officeDocument/2006/relationships/image" Target="../media/image54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563.png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3.png"/><Relationship Id="rId7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56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4.png"/><Relationship Id="rId3" Type="http://schemas.openxmlformats.org/officeDocument/2006/relationships/image" Target="../media/image572.png"/><Relationship Id="rId7" Type="http://schemas.openxmlformats.org/officeDocument/2006/relationships/image" Target="../media/image576.png"/><Relationship Id="rId12" Type="http://schemas.openxmlformats.org/officeDocument/2006/relationships/image" Target="../media/image58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7.png"/><Relationship Id="rId1" Type="http://schemas.openxmlformats.org/officeDocument/2006/relationships/tags" Target="../tags/tag102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74.png"/><Relationship Id="rId15" Type="http://schemas.openxmlformats.org/officeDocument/2006/relationships/image" Target="../media/image586.png"/><Relationship Id="rId10" Type="http://schemas.openxmlformats.org/officeDocument/2006/relationships/image" Target="../media/image579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93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75.png"/><Relationship Id="rId12" Type="http://schemas.openxmlformats.org/officeDocument/2006/relationships/image" Target="../media/image5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6" Type="http://schemas.openxmlformats.org/officeDocument/2006/relationships/image" Target="../media/image574.png"/><Relationship Id="rId11" Type="http://schemas.openxmlformats.org/officeDocument/2006/relationships/image" Target="../media/image589.png"/><Relationship Id="rId5" Type="http://schemas.openxmlformats.org/officeDocument/2006/relationships/image" Target="../media/image573.png"/><Relationship Id="rId15" Type="http://schemas.openxmlformats.org/officeDocument/2006/relationships/image" Target="../media/image595.png"/><Relationship Id="rId10" Type="http://schemas.openxmlformats.org/officeDocument/2006/relationships/image" Target="../media/image578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microsoft.com/office/2011/relationships/inkAction" Target="../ink/inkAction3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0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99.png"/><Relationship Id="rId12" Type="http://schemas.openxmlformats.org/officeDocument/2006/relationships/image" Target="../media/image6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598.png"/><Relationship Id="rId11" Type="http://schemas.openxmlformats.org/officeDocument/2006/relationships/image" Target="../media/image604.png"/><Relationship Id="rId5" Type="http://schemas.openxmlformats.org/officeDocument/2006/relationships/image" Target="../media/image597.png"/><Relationship Id="rId10" Type="http://schemas.openxmlformats.org/officeDocument/2006/relationships/image" Target="../media/image603.png"/><Relationship Id="rId4" Type="http://schemas.openxmlformats.org/officeDocument/2006/relationships/image" Target="../media/image596.png"/><Relationship Id="rId9" Type="http://schemas.openxmlformats.org/officeDocument/2006/relationships/image" Target="../media/image602.png"/><Relationship Id="rId14" Type="http://schemas.openxmlformats.org/officeDocument/2006/relationships/image" Target="../media/image6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20.png"/><Relationship Id="rId3" Type="http://schemas.openxmlformats.org/officeDocument/2006/relationships/image" Target="../media/image30.png"/><Relationship Id="rId7" Type="http://schemas.openxmlformats.org/officeDocument/2006/relationships/image" Target="../media/image610.png"/><Relationship Id="rId12" Type="http://schemas.openxmlformats.org/officeDocument/2006/relationships/image" Target="../media/image6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7.png"/><Relationship Id="rId1" Type="http://schemas.openxmlformats.org/officeDocument/2006/relationships/tags" Target="../tags/tag105.xml"/><Relationship Id="rId6" Type="http://schemas.openxmlformats.org/officeDocument/2006/relationships/image" Target="../media/image609.png"/><Relationship Id="rId11" Type="http://schemas.openxmlformats.org/officeDocument/2006/relationships/image" Target="../media/image618.png"/><Relationship Id="rId5" Type="http://schemas.openxmlformats.org/officeDocument/2006/relationships/image" Target="../media/image624.png"/><Relationship Id="rId15" Type="http://schemas.openxmlformats.org/officeDocument/2006/relationships/image" Target="../media/image626.png"/><Relationship Id="rId10" Type="http://schemas.openxmlformats.org/officeDocument/2006/relationships/image" Target="../media/image613.png"/><Relationship Id="rId4" Type="http://schemas.openxmlformats.org/officeDocument/2006/relationships/image" Target="../media/image622.png"/><Relationship Id="rId9" Type="http://schemas.openxmlformats.org/officeDocument/2006/relationships/image" Target="../media/image612.png"/><Relationship Id="rId14" Type="http://schemas.openxmlformats.org/officeDocument/2006/relationships/image" Target="../media/image62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1.png"/><Relationship Id="rId3" Type="http://schemas.openxmlformats.org/officeDocument/2006/relationships/image" Target="../media/image33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../media/image629.png"/><Relationship Id="rId10" Type="http://schemas.openxmlformats.org/officeDocument/2006/relationships/image" Target="../media/image631.png"/><Relationship Id="rId4" Type="http://schemas.openxmlformats.org/officeDocument/2006/relationships/image" Target="../media/image628.png"/><Relationship Id="rId9" Type="http://schemas.openxmlformats.org/officeDocument/2006/relationships/image" Target="../media/image63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1.png"/><Relationship Id="rId13" Type="http://schemas.openxmlformats.org/officeDocument/2006/relationships/image" Target="../media/image3681.png"/><Relationship Id="rId3" Type="http://schemas.openxmlformats.org/officeDocument/2006/relationships/notesSlide" Target="../notesSlides/notesSlide28.xml"/><Relationship Id="rId12" Type="http://schemas.openxmlformats.org/officeDocument/2006/relationships/image" Target="../media/image36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3602.png"/><Relationship Id="rId11" Type="http://schemas.openxmlformats.org/officeDocument/2006/relationships/image" Target="../media/image3661.png"/><Relationship Id="rId5" Type="http://schemas.openxmlformats.org/officeDocument/2006/relationships/image" Target="../media/image3591.png"/><Relationship Id="rId10" Type="http://schemas.openxmlformats.org/officeDocument/2006/relationships/image" Target="../media/image3651.png"/><Relationship Id="rId4" Type="http://schemas.openxmlformats.org/officeDocument/2006/relationships/image" Target="../media/image3572.png"/><Relationship Id="rId9" Type="http://schemas.openxmlformats.org/officeDocument/2006/relationships/image" Target="../media/image364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6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9.png"/><Relationship Id="rId12" Type="http://schemas.openxmlformats.org/officeDocument/2006/relationships/image" Target="../media/image1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5" Type="http://schemas.openxmlformats.org/officeDocument/2006/relationships/image" Target="../media/image188.png"/><Relationship Id="rId10" Type="http://schemas.openxmlformats.org/officeDocument/2006/relationships/image" Target="../media/image636.png"/><Relationship Id="rId4" Type="http://schemas.openxmlformats.org/officeDocument/2006/relationships/image" Target="../media/image634.png"/><Relationship Id="rId9" Type="http://schemas.openxmlformats.org/officeDocument/2006/relationships/image" Target="../media/image635.png"/><Relationship Id="rId14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" Type="http://schemas.openxmlformats.org/officeDocument/2006/relationships/notesSlide" Target="../notesSlides/notesSlide30.xml"/><Relationship Id="rId21" Type="http://schemas.openxmlformats.org/officeDocument/2006/relationships/image" Target="../media/image324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8.png"/><Relationship Id="rId1" Type="http://schemas.openxmlformats.org/officeDocument/2006/relationships/tags" Target="../tags/tag109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24" Type="http://schemas.openxmlformats.org/officeDocument/2006/relationships/image" Target="../media/image327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6.png"/><Relationship Id="rId10" Type="http://schemas.openxmlformats.org/officeDocument/2006/relationships/image" Target="../media/image312.png"/><Relationship Id="rId19" Type="http://schemas.openxmlformats.org/officeDocument/2006/relationships/image" Target="../media/image322.png"/><Relationship Id="rId4" Type="http://schemas.openxmlformats.org/officeDocument/2006/relationships/image" Target="../media/image306.png"/><Relationship Id="rId9" Type="http://schemas.openxmlformats.org/officeDocument/2006/relationships/image" Target="../media/image17.png"/><Relationship Id="rId14" Type="http://schemas.openxmlformats.org/officeDocument/2006/relationships/image" Target="../media/image316.png"/><Relationship Id="rId22" Type="http://schemas.openxmlformats.org/officeDocument/2006/relationships/image" Target="../media/image32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2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713.png"/><Relationship Id="rId12" Type="http://schemas.openxmlformats.org/officeDocument/2006/relationships/image" Target="../media/image2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3702.png"/><Relationship Id="rId11" Type="http://schemas.openxmlformats.org/officeDocument/2006/relationships/image" Target="../media/image3751.png"/><Relationship Id="rId5" Type="http://schemas.openxmlformats.org/officeDocument/2006/relationships/image" Target="../media/image3690.png"/><Relationship Id="rId10" Type="http://schemas.openxmlformats.org/officeDocument/2006/relationships/image" Target="../media/image3741.png"/><Relationship Id="rId9" Type="http://schemas.openxmlformats.org/officeDocument/2006/relationships/image" Target="../media/image373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7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3771.png"/><Relationship Id="rId5" Type="http://schemas.openxmlformats.org/officeDocument/2006/relationships/image" Target="../media/image3690.png"/><Relationship Id="rId4" Type="http://schemas.openxmlformats.org/officeDocument/2006/relationships/image" Target="../media/image37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3791.png"/><Relationship Id="rId5" Type="http://schemas.openxmlformats.org/officeDocument/2006/relationships/image" Target="../media/image3690.png"/><Relationship Id="rId10" Type="http://schemas.openxmlformats.org/officeDocument/2006/relationships/image" Target="../media/image38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2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94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09.png"/><Relationship Id="rId5" Type="http://schemas.openxmlformats.org/officeDocument/2006/relationships/image" Target="../media/image94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12.png"/><Relationship Id="rId5" Type="http://schemas.openxmlformats.org/officeDocument/2006/relationships/image" Target="../media/image94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91.png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7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11.png"/><Relationship Id="rId5" Type="http://schemas.openxmlformats.org/officeDocument/2006/relationships/image" Target="../media/image10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5.png"/><Relationship Id="rId1" Type="http://schemas.openxmlformats.org/officeDocument/2006/relationships/tags" Target="../tags/tag1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1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3" Type="http://schemas.openxmlformats.org/officeDocument/2006/relationships/notesSlide" Target="../notesSlides/notesSlide4.xml"/><Relationship Id="rId12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11" Type="http://schemas.openxmlformats.org/officeDocument/2006/relationships/image" Target="../media/image148.png"/><Relationship Id="rId10" Type="http://schemas.openxmlformats.org/officeDocument/2006/relationships/image" Target="../media/image147.png"/><Relationship Id="rId4" Type="http://schemas.openxmlformats.org/officeDocument/2006/relationships/image" Target="../media/image144.png"/><Relationship Id="rId9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11" Type="http://schemas.microsoft.com/office/2011/relationships/inkAction" Target="../ink/inkAction5.xml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72.png"/><Relationship Id="rId5" Type="http://schemas.microsoft.com/office/2011/relationships/inkAction" Target="../ink/inkAction6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2.png"/><Relationship Id="rId18" Type="http://schemas.openxmlformats.org/officeDocument/2006/relationships/image" Target="../media/image176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79.png"/><Relationship Id="rId7" Type="http://schemas.openxmlformats.org/officeDocument/2006/relationships/image" Target="../media/image1562.png"/><Relationship Id="rId17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tags" Target="../tags/tag23.xml"/><Relationship Id="rId6" Type="http://schemas.openxmlformats.org/officeDocument/2006/relationships/image" Target="../media/image1552.png"/><Relationship Id="rId11" Type="http://schemas.openxmlformats.org/officeDocument/2006/relationships/image" Target="../media/image1603.png"/><Relationship Id="rId5" Type="http://schemas.openxmlformats.org/officeDocument/2006/relationships/image" Target="../media/image1541.png"/><Relationship Id="rId15" Type="http://schemas.openxmlformats.org/officeDocument/2006/relationships/image" Target="../media/image173.png"/><Relationship Id="rId10" Type="http://schemas.openxmlformats.org/officeDocument/2006/relationships/image" Target="../media/image1592.png"/><Relationship Id="rId19" Type="http://schemas.openxmlformats.org/officeDocument/2006/relationships/image" Target="../media/image177.png"/><Relationship Id="rId4" Type="http://schemas.openxmlformats.org/officeDocument/2006/relationships/image" Target="../media/image1531.png"/><Relationship Id="rId9" Type="http://schemas.openxmlformats.org/officeDocument/2006/relationships/image" Target="../media/image15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6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12" Type="http://schemas.openxmlformats.org/officeDocument/2006/relationships/image" Target="../media/image1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82.png"/><Relationship Id="rId5" Type="http://schemas.openxmlformats.org/officeDocument/2006/relationships/image" Target="../media/image139.png"/><Relationship Id="rId15" Type="http://schemas.openxmlformats.org/officeDocument/2006/relationships/image" Target="../media/image188.png"/><Relationship Id="rId4" Type="http://schemas.openxmlformats.org/officeDocument/2006/relationships/image" Target="../media/image181.png"/><Relationship Id="rId14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1.png"/><Relationship Id="rId5" Type="http://schemas.openxmlformats.org/officeDocument/2006/relationships/image" Target="../media/image206.png"/><Relationship Id="rId4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10.png"/><Relationship Id="rId5" Type="http://schemas.openxmlformats.org/officeDocument/2006/relationships/image" Target="../media/image716.png"/><Relationship Id="rId4" Type="http://schemas.openxmlformats.org/officeDocument/2006/relationships/image" Target="../media/image67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notesSlide" Target="../notesSlides/notesSlide8.xml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microsoft.com/office/2011/relationships/inkAction" Target="../ink/inkAction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23.png"/><Relationship Id="rId11" Type="http://schemas.openxmlformats.org/officeDocument/2006/relationships/image" Target="../media/image229.png"/><Relationship Id="rId5" Type="http://schemas.openxmlformats.org/officeDocument/2006/relationships/image" Target="../media/image222.png"/><Relationship Id="rId10" Type="http://schemas.openxmlformats.org/officeDocument/2006/relationships/image" Target="../media/image228.png"/><Relationship Id="rId9" Type="http://schemas.openxmlformats.org/officeDocument/2006/relationships/image" Target="../media/image2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14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4.png"/><Relationship Id="rId3" Type="http://schemas.openxmlformats.org/officeDocument/2006/relationships/image" Target="../media/image340.png"/><Relationship Id="rId7" Type="http://schemas.microsoft.com/office/2017/06/relationships/model3d" Target="../media/model3d1.glb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7.png"/><Relationship Id="rId15" Type="http://schemas.openxmlformats.org/officeDocument/2006/relationships/image" Target="../media/image256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image" Target="../media/image49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92.png"/><Relationship Id="rId12" Type="http://schemas.openxmlformats.org/officeDocument/2006/relationships/image" Target="../media/image497.png"/><Relationship Id="rId17" Type="http://schemas.openxmlformats.org/officeDocument/2006/relationships/image" Target="../media/image50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1.png"/><Relationship Id="rId1" Type="http://schemas.openxmlformats.org/officeDocument/2006/relationships/tags" Target="../tags/tag31.xml"/><Relationship Id="rId6" Type="http://schemas.openxmlformats.org/officeDocument/2006/relationships/image" Target="../media/image490.png"/><Relationship Id="rId11" Type="http://schemas.openxmlformats.org/officeDocument/2006/relationships/image" Target="../media/image496.png"/><Relationship Id="rId5" Type="http://schemas.openxmlformats.org/officeDocument/2006/relationships/image" Target="../media/image489.png"/><Relationship Id="rId15" Type="http://schemas.openxmlformats.org/officeDocument/2006/relationships/image" Target="../media/image500.png"/><Relationship Id="rId10" Type="http://schemas.openxmlformats.org/officeDocument/2006/relationships/image" Target="../media/image495.png"/><Relationship Id="rId4" Type="http://schemas.microsoft.com/office/2011/relationships/inkAction" Target="../ink/inkAction9.xml"/><Relationship Id="rId9" Type="http://schemas.openxmlformats.org/officeDocument/2006/relationships/image" Target="../media/image494.png"/><Relationship Id="rId14" Type="http://schemas.openxmlformats.org/officeDocument/2006/relationships/image" Target="../media/image4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3" Type="http://schemas.openxmlformats.org/officeDocument/2006/relationships/image" Target="../media/image2332.png"/><Relationship Id="rId7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22.png"/><Relationship Id="rId11" Type="http://schemas.openxmlformats.org/officeDocument/2006/relationships/image" Target="../media/image1080.png"/><Relationship Id="rId10" Type="http://schemas.openxmlformats.org/officeDocument/2006/relationships/image" Target="../media/image1021.png"/><Relationship Id="rId4" Type="http://schemas.openxmlformats.org/officeDocument/2006/relationships/image" Target="../media/image2662.png"/><Relationship Id="rId9" Type="http://schemas.openxmlformats.org/officeDocument/2006/relationships/image" Target="../media/image10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652.png"/><Relationship Id="rId7" Type="http://schemas.openxmlformats.org/officeDocument/2006/relationships/image" Target="../media/image2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262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2671.png"/><Relationship Id="rId5" Type="http://schemas.openxmlformats.org/officeDocument/2006/relationships/image" Target="../media/image2313.png"/><Relationship Id="rId4" Type="http://schemas.openxmlformats.org/officeDocument/2006/relationships/image" Target="../media/image2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2.png"/><Relationship Id="rId7" Type="http://schemas.openxmlformats.org/officeDocument/2006/relationships/image" Target="../media/image100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41.png"/><Relationship Id="rId1" Type="http://schemas.openxmlformats.org/officeDocument/2006/relationships/tags" Target="../tags/tag35.xml"/><Relationship Id="rId15" Type="http://schemas.openxmlformats.org/officeDocument/2006/relationships/image" Target="../media/image1931.png"/><Relationship Id="rId10" Type="http://schemas.openxmlformats.org/officeDocument/2006/relationships/image" Target="../media/image1080.png"/><Relationship Id="rId9" Type="http://schemas.openxmlformats.org/officeDocument/2006/relationships/image" Target="../media/image10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272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3.png"/><Relationship Id="rId7" Type="http://schemas.openxmlformats.org/officeDocument/2006/relationships/image" Target="../media/image512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491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481.png"/><Relationship Id="rId9" Type="http://schemas.openxmlformats.org/officeDocument/2006/relationships/image" Target="../media/image53.png"/><Relationship Id="rId14" Type="http://schemas.microsoft.com/office/2011/relationships/inkAction" Target="../ink/inkAction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11" Type="http://schemas.openxmlformats.org/officeDocument/2006/relationships/image" Target="../media/image1961.png"/><Relationship Id="rId10" Type="http://schemas.openxmlformats.org/officeDocument/2006/relationships/image" Target="../media/image1950.png"/><Relationship Id="rId9" Type="http://schemas.openxmlformats.org/officeDocument/2006/relationships/image" Target="../media/image1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3" Type="http://schemas.openxmlformats.org/officeDocument/2006/relationships/image" Target="../media/image4231.png"/><Relationship Id="rId7" Type="http://schemas.openxmlformats.org/officeDocument/2006/relationships/image" Target="../media/image4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10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280.png"/><Relationship Id="rId7" Type="http://schemas.openxmlformats.org/officeDocument/2006/relationships/image" Target="../media/image2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7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290.png"/><Relationship Id="rId11" Type="http://schemas.openxmlformats.org/officeDocument/2006/relationships/image" Target="../media/image296.png"/><Relationship Id="rId5" Type="http://schemas.openxmlformats.org/officeDocument/2006/relationships/image" Target="../media/image289.png"/><Relationship Id="rId10" Type="http://schemas.openxmlformats.org/officeDocument/2006/relationships/image" Target="../media/image295.png"/><Relationship Id="rId4" Type="http://schemas.openxmlformats.org/officeDocument/2006/relationships/image" Target="../media/image288.png"/><Relationship Id="rId9" Type="http://schemas.openxmlformats.org/officeDocument/2006/relationships/image" Target="../media/image2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5.pn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0.png"/><Relationship Id="rId10" Type="http://schemas.openxmlformats.org/officeDocument/2006/relationships/image" Target="../media/image303.png"/><Relationship Id="rId4" Type="http://schemas.openxmlformats.org/officeDocument/2006/relationships/image" Target="../media/image288.png"/><Relationship Id="rId9" Type="http://schemas.openxmlformats.org/officeDocument/2006/relationships/image" Target="../media/image3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1.png"/><Relationship Id="rId26" Type="http://schemas.openxmlformats.org/officeDocument/2006/relationships/image" Target="../media/image329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324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20.png"/><Relationship Id="rId25" Type="http://schemas.openxmlformats.org/officeDocument/2006/relationships/image" Target="../media/image3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8.png"/><Relationship Id="rId1" Type="http://schemas.openxmlformats.org/officeDocument/2006/relationships/tags" Target="../tags/tag43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24" Type="http://schemas.openxmlformats.org/officeDocument/2006/relationships/image" Target="../media/image327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6.png"/><Relationship Id="rId10" Type="http://schemas.openxmlformats.org/officeDocument/2006/relationships/image" Target="../media/image312.png"/><Relationship Id="rId19" Type="http://schemas.openxmlformats.org/officeDocument/2006/relationships/image" Target="../media/image322.png"/><Relationship Id="rId4" Type="http://schemas.openxmlformats.org/officeDocument/2006/relationships/image" Target="../media/image306.png"/><Relationship Id="rId9" Type="http://schemas.openxmlformats.org/officeDocument/2006/relationships/image" Target="../media/image17.png"/><Relationship Id="rId14" Type="http://schemas.openxmlformats.org/officeDocument/2006/relationships/image" Target="../media/image316.png"/><Relationship Id="rId22" Type="http://schemas.openxmlformats.org/officeDocument/2006/relationships/image" Target="../media/image3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3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13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385.png"/><Relationship Id="rId5" Type="http://schemas.microsoft.com/office/2011/relationships/inkAction" Target="../ink/inkAction13.xml"/><Relationship Id="rId4" Type="http://schemas.openxmlformats.org/officeDocument/2006/relationships/image" Target="../media/image3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microsoft.com/office/2011/relationships/inkAction" Target="../ink/inkAction14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621.png"/><Relationship Id="rId5" Type="http://schemas.openxmlformats.org/officeDocument/2006/relationships/image" Target="../media/image1611.png"/><Relationship Id="rId10" Type="http://schemas.openxmlformats.org/officeDocument/2006/relationships/image" Target="../media/image1653.png"/><Relationship Id="rId4" Type="http://schemas.openxmlformats.org/officeDocument/2006/relationships/image" Target="../media/image1650.png"/><Relationship Id="rId9" Type="http://schemas.openxmlformats.org/officeDocument/2006/relationships/image" Target="../media/image16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672.png"/><Relationship Id="rId5" Type="http://schemas.openxmlformats.org/officeDocument/2006/relationships/image" Target="../media/image1662.png"/><Relationship Id="rId9" Type="http://schemas.openxmlformats.org/officeDocument/2006/relationships/image" Target="../media/image16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3.png"/><Relationship Id="rId12" Type="http://schemas.openxmlformats.org/officeDocument/2006/relationships/image" Target="../media/image3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392.png"/><Relationship Id="rId11" Type="http://schemas.openxmlformats.org/officeDocument/2006/relationships/image" Target="../media/image397.png"/><Relationship Id="rId5" Type="http://schemas.openxmlformats.org/officeDocument/2006/relationships/image" Target="../media/image391.png"/><Relationship Id="rId10" Type="http://schemas.openxmlformats.org/officeDocument/2006/relationships/image" Target="../media/image396.png"/><Relationship Id="rId4" Type="http://schemas.openxmlformats.org/officeDocument/2006/relationships/image" Target="../media/image3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9.png"/><Relationship Id="rId12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368.png"/><Relationship Id="rId11" Type="http://schemas.openxmlformats.org/officeDocument/2006/relationships/image" Target="../media/image126.png"/><Relationship Id="rId5" Type="http://schemas.openxmlformats.org/officeDocument/2006/relationships/image" Target="../media/image367.png"/><Relationship Id="rId10" Type="http://schemas.openxmlformats.org/officeDocument/2006/relationships/image" Target="../media/image125.png"/><Relationship Id="rId4" Type="http://schemas.openxmlformats.org/officeDocument/2006/relationships/image" Target="../media/image366.png"/><Relationship Id="rId9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71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8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22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81.png"/><Relationship Id="rId12" Type="http://schemas.openxmlformats.org/officeDocument/2006/relationships/image" Target="../media/image12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52.png"/><Relationship Id="rId1" Type="http://schemas.openxmlformats.org/officeDocument/2006/relationships/tags" Target="../tags/tag56.xml"/><Relationship Id="rId6" Type="http://schemas.openxmlformats.org/officeDocument/2006/relationships/image" Target="../media/image981.png"/><Relationship Id="rId11" Type="http://schemas.openxmlformats.org/officeDocument/2006/relationships/image" Target="../media/image1200.png"/><Relationship Id="rId15" Type="http://schemas.openxmlformats.org/officeDocument/2006/relationships/image" Target="../media/image1242.png"/><Relationship Id="rId10" Type="http://schemas.openxmlformats.org/officeDocument/2006/relationships/image" Target="../media/image1191.png"/><Relationship Id="rId4" Type="http://schemas.openxmlformats.org/officeDocument/2006/relationships/image" Target="../media/image913.png"/><Relationship Id="rId14" Type="http://schemas.openxmlformats.org/officeDocument/2006/relationships/image" Target="../media/image12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2.png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2.png"/><Relationship Id="rId18" Type="http://schemas.openxmlformats.org/officeDocument/2006/relationships/image" Target="../media/image354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5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2.png"/><Relationship Id="rId1" Type="http://schemas.openxmlformats.org/officeDocument/2006/relationships/tags" Target="../tags/tag57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5" Type="http://schemas.openxmlformats.org/officeDocument/2006/relationships/image" Target="../media/image351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5.png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359.png"/><Relationship Id="rId11" Type="http://schemas.openxmlformats.org/officeDocument/2006/relationships/image" Target="../media/image365.png"/><Relationship Id="rId5" Type="http://schemas.openxmlformats.org/officeDocument/2006/relationships/image" Target="../media/image357.png"/><Relationship Id="rId10" Type="http://schemas.openxmlformats.org/officeDocument/2006/relationships/image" Target="../media/image364.png"/><Relationship Id="rId4" Type="http://schemas.openxmlformats.org/officeDocument/2006/relationships/image" Target="../media/image356.png"/><Relationship Id="rId9" Type="http://schemas.openxmlformats.org/officeDocument/2006/relationships/image" Target="../media/image36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10" Type="http://schemas.openxmlformats.org/officeDocument/2006/relationships/image" Target="../media/image406.png"/><Relationship Id="rId9" Type="http://schemas.microsoft.com/office/2011/relationships/inkAction" Target="../ink/inkAction16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9" Type="http://schemas.openxmlformats.org/officeDocument/2006/relationships/image" Target="../media/image410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11/relationships/inkAction" Target="../ink/inkAction18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411.png"/><Relationship Id="rId5" Type="http://schemas.openxmlformats.org/officeDocument/2006/relationships/image" Target="../media/image407.png"/><Relationship Id="rId9" Type="http://schemas.openxmlformats.org/officeDocument/2006/relationships/image" Target="../media/image4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3" Type="http://schemas.openxmlformats.org/officeDocument/2006/relationships/image" Target="../media/image19.png"/><Relationship Id="rId7" Type="http://schemas.openxmlformats.org/officeDocument/2006/relationships/image" Target="../media/image19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13" Type="http://schemas.openxmlformats.org/officeDocument/2006/relationships/image" Target="../media/image45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46.png"/><Relationship Id="rId12" Type="http://schemas.openxmlformats.org/officeDocument/2006/relationships/image" Target="../media/image45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6.png"/><Relationship Id="rId1" Type="http://schemas.openxmlformats.org/officeDocument/2006/relationships/tags" Target="../tags/tag65.xml"/><Relationship Id="rId6" Type="http://schemas.openxmlformats.org/officeDocument/2006/relationships/image" Target="../media/image445.png"/><Relationship Id="rId11" Type="http://schemas.openxmlformats.org/officeDocument/2006/relationships/image" Target="../media/image451.png"/><Relationship Id="rId5" Type="http://schemas.openxmlformats.org/officeDocument/2006/relationships/image" Target="../media/image440.png"/><Relationship Id="rId15" Type="http://schemas.microsoft.com/office/2011/relationships/inkAction" Target="../ink/inkAction19.xml"/><Relationship Id="rId10" Type="http://schemas.openxmlformats.org/officeDocument/2006/relationships/image" Target="../media/image450.png"/><Relationship Id="rId4" Type="http://schemas.openxmlformats.org/officeDocument/2006/relationships/image" Target="../media/image437.png"/><Relationship Id="rId9" Type="http://schemas.openxmlformats.org/officeDocument/2006/relationships/image" Target="../media/image448.png"/><Relationship Id="rId14" Type="http://schemas.openxmlformats.org/officeDocument/2006/relationships/image" Target="../media/image45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13" Type="http://schemas.openxmlformats.org/officeDocument/2006/relationships/image" Target="../media/image22.svg"/><Relationship Id="rId18" Type="http://schemas.openxmlformats.org/officeDocument/2006/relationships/image" Target="../media/image24.sv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465.png"/><Relationship Id="rId7" Type="http://schemas.openxmlformats.org/officeDocument/2006/relationships/image" Target="../media/image446.png"/><Relationship Id="rId12" Type="http://schemas.openxmlformats.org/officeDocument/2006/relationships/image" Target="../media/image21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0.png"/><Relationship Id="rId20" Type="http://schemas.openxmlformats.org/officeDocument/2006/relationships/image" Target="../media/image26.svg"/><Relationship Id="rId1" Type="http://schemas.openxmlformats.org/officeDocument/2006/relationships/tags" Target="../tags/tag66.xml"/><Relationship Id="rId6" Type="http://schemas.openxmlformats.org/officeDocument/2006/relationships/image" Target="../media/image445.png"/><Relationship Id="rId11" Type="http://schemas.openxmlformats.org/officeDocument/2006/relationships/image" Target="../media/image20.svg"/><Relationship Id="rId5" Type="http://schemas.openxmlformats.org/officeDocument/2006/relationships/image" Target="../media/image440.png"/><Relationship Id="rId15" Type="http://schemas.openxmlformats.org/officeDocument/2006/relationships/image" Target="../media/image459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437.png"/><Relationship Id="rId9" Type="http://schemas.openxmlformats.org/officeDocument/2006/relationships/image" Target="../media/image457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4731.png"/><Relationship Id="rId7" Type="http://schemas.openxmlformats.org/officeDocument/2006/relationships/image" Target="../media/image616.png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43.png"/><Relationship Id="rId11" Type="http://schemas.microsoft.com/office/2011/relationships/inkAction" Target="../ink/inkAction2.xml"/><Relationship Id="rId5" Type="http://schemas.openxmlformats.org/officeDocument/2006/relationships/image" Target="../media/image592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6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0.png"/><Relationship Id="rId3" Type="http://schemas.openxmlformats.org/officeDocument/2006/relationships/image" Target="../media/image2012.png"/><Relationship Id="rId7" Type="http://schemas.openxmlformats.org/officeDocument/2006/relationships/image" Target="../media/image20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60.png"/><Relationship Id="rId1" Type="http://schemas.openxmlformats.org/officeDocument/2006/relationships/tags" Target="../tags/tag67.xml"/><Relationship Id="rId6" Type="http://schemas.openxmlformats.org/officeDocument/2006/relationships/image" Target="../media/image2032.png"/><Relationship Id="rId5" Type="http://schemas.openxmlformats.org/officeDocument/2006/relationships/image" Target="../media/image2021.png"/><Relationship Id="rId4" Type="http://schemas.openxmlformats.org/officeDocument/2006/relationships/image" Target="../media/image6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0.png"/><Relationship Id="rId3" Type="http://schemas.openxmlformats.org/officeDocument/2006/relationships/image" Target="../media/image2070.png"/><Relationship Id="rId7" Type="http://schemas.openxmlformats.org/officeDocument/2006/relationships/image" Target="../media/image20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032.png"/><Relationship Id="rId5" Type="http://schemas.openxmlformats.org/officeDocument/2006/relationships/image" Target="../media/image2021.png"/><Relationship Id="rId4" Type="http://schemas.openxmlformats.org/officeDocument/2006/relationships/image" Target="../media/image2080.png"/><Relationship Id="rId9" Type="http://schemas.openxmlformats.org/officeDocument/2006/relationships/image" Target="../media/image2060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30.png"/><Relationship Id="rId18" Type="http://schemas.openxmlformats.org/officeDocument/2006/relationships/image" Target="../media/image2180.png"/><Relationship Id="rId3" Type="http://schemas.openxmlformats.org/officeDocument/2006/relationships/image" Target="../media/image2090.png"/><Relationship Id="rId12" Type="http://schemas.openxmlformats.org/officeDocument/2006/relationships/image" Target="../media/image2120.png"/><Relationship Id="rId17" Type="http://schemas.openxmlformats.org/officeDocument/2006/relationships/image" Target="../media/image21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60.png"/><Relationship Id="rId1" Type="http://schemas.openxmlformats.org/officeDocument/2006/relationships/tags" Target="../tags/tag69.xml"/><Relationship Id="rId11" Type="http://schemas.openxmlformats.org/officeDocument/2006/relationships/image" Target="../media/image1241.png"/><Relationship Id="rId15" Type="http://schemas.openxmlformats.org/officeDocument/2006/relationships/image" Target="../media/image2150.png"/><Relationship Id="rId19" Type="http://schemas.openxmlformats.org/officeDocument/2006/relationships/image" Target="../media/image2190.png"/><Relationship Id="rId4" Type="http://schemas.openxmlformats.org/officeDocument/2006/relationships/image" Target="../media/image2101.png"/><Relationship Id="rId14" Type="http://schemas.openxmlformats.org/officeDocument/2006/relationships/image" Target="../media/image21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0.png"/><Relationship Id="rId3" Type="http://schemas.openxmlformats.org/officeDocument/2006/relationships/image" Target="../media/image2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220.png"/><Relationship Id="rId11" Type="http://schemas.openxmlformats.org/officeDocument/2006/relationships/image" Target="../media/image2280.png"/><Relationship Id="rId5" Type="http://schemas.openxmlformats.org/officeDocument/2006/relationships/image" Target="../media/image2210.png"/><Relationship Id="rId10" Type="http://schemas.openxmlformats.org/officeDocument/2006/relationships/image" Target="../media/image22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1.png"/><Relationship Id="rId3" Type="http://schemas.openxmlformats.org/officeDocument/2006/relationships/image" Target="../media/image2291.png"/><Relationship Id="rId7" Type="http://schemas.openxmlformats.org/officeDocument/2006/relationships/image" Target="../media/image2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331.png"/><Relationship Id="rId11" Type="http://schemas.openxmlformats.org/officeDocument/2006/relationships/image" Target="../media/image2381.png"/><Relationship Id="rId5" Type="http://schemas.openxmlformats.org/officeDocument/2006/relationships/image" Target="../media/image2312.png"/><Relationship Id="rId10" Type="http://schemas.openxmlformats.org/officeDocument/2006/relationships/image" Target="../media/image2371.png"/><Relationship Id="rId4" Type="http://schemas.openxmlformats.org/officeDocument/2006/relationships/image" Target="../media/image2302.png"/><Relationship Id="rId9" Type="http://schemas.openxmlformats.org/officeDocument/2006/relationships/image" Target="../media/image23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1.png"/><Relationship Id="rId3" Type="http://schemas.openxmlformats.org/officeDocument/2006/relationships/image" Target="../media/image2402.png"/><Relationship Id="rId7" Type="http://schemas.openxmlformats.org/officeDocument/2006/relationships/image" Target="../media/image23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2.png"/><Relationship Id="rId11" Type="http://schemas.openxmlformats.org/officeDocument/2006/relationships/image" Target="../media/image2381.png"/><Relationship Id="rId5" Type="http://schemas.openxmlformats.org/officeDocument/2006/relationships/image" Target="../media/image2421.png"/><Relationship Id="rId10" Type="http://schemas.openxmlformats.org/officeDocument/2006/relationships/image" Target="../media/image2441.png"/><Relationship Id="rId4" Type="http://schemas.openxmlformats.org/officeDocument/2006/relationships/image" Target="../media/image2291.png"/><Relationship Id="rId9" Type="http://schemas.openxmlformats.org/officeDocument/2006/relationships/image" Target="../media/image24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24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24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24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7" Type="http://schemas.openxmlformats.org/officeDocument/2006/relationships/image" Target="../media/image4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470.png"/><Relationship Id="rId5" Type="http://schemas.openxmlformats.org/officeDocument/2006/relationships/image" Target="../media/image469.png"/><Relationship Id="rId4" Type="http://schemas.openxmlformats.org/officeDocument/2006/relationships/image" Target="../media/image468.png"/><Relationship Id="rId9" Type="http://schemas.openxmlformats.org/officeDocument/2006/relationships/image" Target="../media/image47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0.png"/><Relationship Id="rId3" Type="http://schemas.openxmlformats.org/officeDocument/2006/relationships/image" Target="../media/image4890.png"/><Relationship Id="rId7" Type="http://schemas.openxmlformats.org/officeDocument/2006/relationships/image" Target="../media/image49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4930.png"/><Relationship Id="rId5" Type="http://schemas.openxmlformats.org/officeDocument/2006/relationships/image" Target="../media/image4920.png"/><Relationship Id="rId4" Type="http://schemas.openxmlformats.org/officeDocument/2006/relationships/image" Target="../media/image490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0.png"/><Relationship Id="rId13" Type="http://schemas.openxmlformats.org/officeDocument/2006/relationships/image" Target="../media/image5001.png"/><Relationship Id="rId3" Type="http://schemas.openxmlformats.org/officeDocument/2006/relationships/image" Target="../media/image4901.png"/><Relationship Id="rId7" Type="http://schemas.openxmlformats.org/officeDocument/2006/relationships/image" Target="../media/image4960.png"/><Relationship Id="rId12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4940.png"/><Relationship Id="rId11" Type="http://schemas.openxmlformats.org/officeDocument/2006/relationships/image" Target="../media/image4950.png"/><Relationship Id="rId5" Type="http://schemas.openxmlformats.org/officeDocument/2006/relationships/image" Target="../media/image4930.png"/><Relationship Id="rId10" Type="http://schemas.openxmlformats.org/officeDocument/2006/relationships/image" Target="../media/image4990.png"/><Relationship Id="rId4" Type="http://schemas.openxmlformats.org/officeDocument/2006/relationships/image" Target="../media/image4920.png"/><Relationship Id="rId9" Type="http://schemas.openxmlformats.org/officeDocument/2006/relationships/image" Target="../media/image498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0.png"/><Relationship Id="rId13" Type="http://schemas.openxmlformats.org/officeDocument/2006/relationships/image" Target="../media/image505.png"/><Relationship Id="rId3" Type="http://schemas.openxmlformats.org/officeDocument/2006/relationships/image" Target="../media/image4901.png"/><Relationship Id="rId7" Type="http://schemas.openxmlformats.org/officeDocument/2006/relationships/image" Target="../media/image5010.png"/><Relationship Id="rId12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4940.png"/><Relationship Id="rId11" Type="http://schemas.openxmlformats.org/officeDocument/2006/relationships/image" Target="../media/image4950.png"/><Relationship Id="rId5" Type="http://schemas.openxmlformats.org/officeDocument/2006/relationships/image" Target="../media/image4930.png"/><Relationship Id="rId10" Type="http://schemas.openxmlformats.org/officeDocument/2006/relationships/image" Target="../media/image504.png"/><Relationship Id="rId4" Type="http://schemas.openxmlformats.org/officeDocument/2006/relationships/image" Target="../media/image4920.png"/><Relationship Id="rId9" Type="http://schemas.openxmlformats.org/officeDocument/2006/relationships/image" Target="../media/image50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0.png"/><Relationship Id="rId3" Type="http://schemas.openxmlformats.org/officeDocument/2006/relationships/image" Target="../media/image4901.png"/><Relationship Id="rId7" Type="http://schemas.openxmlformats.org/officeDocument/2006/relationships/image" Target="../media/image5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4940.png"/><Relationship Id="rId11" Type="http://schemas.openxmlformats.org/officeDocument/2006/relationships/image" Target="../media/image509.png"/><Relationship Id="rId5" Type="http://schemas.openxmlformats.org/officeDocument/2006/relationships/image" Target="../media/image4930.png"/><Relationship Id="rId10" Type="http://schemas.openxmlformats.org/officeDocument/2006/relationships/image" Target="../media/image508.png"/><Relationship Id="rId4" Type="http://schemas.openxmlformats.org/officeDocument/2006/relationships/image" Target="../media/image4920.png"/><Relationship Id="rId9" Type="http://schemas.openxmlformats.org/officeDocument/2006/relationships/image" Target="../media/image50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10.png"/><Relationship Id="rId7" Type="http://schemas.openxmlformats.org/officeDocument/2006/relationships/image" Target="../media/image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530.png"/><Relationship Id="rId9" Type="http://schemas.openxmlformats.org/officeDocument/2006/relationships/image" Target="../media/image515.png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530.png"/><Relationship Id="rId5" Type="http://schemas.openxmlformats.org/officeDocument/2006/relationships/image" Target="../media/image2520.png"/><Relationship Id="rId4" Type="http://schemas.openxmlformats.org/officeDocument/2006/relationships/image" Target="../media/image25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2570.png"/><Relationship Id="rId9" Type="http://schemas.openxmlformats.org/officeDocument/2006/relationships/image" Target="../media/image26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7" Type="http://schemas.openxmlformats.org/officeDocument/2006/relationships/image" Target="../media/image2720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0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0.png"/><Relationship Id="rId3" Type="http://schemas.openxmlformats.org/officeDocument/2006/relationships/image" Target="../media/image2630.png"/><Relationship Id="rId7" Type="http://schemas.openxmlformats.org/officeDocument/2006/relationships/image" Target="../media/image2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660.png"/><Relationship Id="rId5" Type="http://schemas.openxmlformats.org/officeDocument/2006/relationships/image" Target="../media/image2650.png"/><Relationship Id="rId10" Type="http://schemas.openxmlformats.org/officeDocument/2006/relationships/image" Target="../media/image2701.png"/><Relationship Id="rId4" Type="http://schemas.openxmlformats.org/officeDocument/2006/relationships/image" Target="../media/image2640.png"/><Relationship Id="rId9" Type="http://schemas.openxmlformats.org/officeDocument/2006/relationships/image" Target="../media/image26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3" Type="http://schemas.openxmlformats.org/officeDocument/2006/relationships/image" Target="../media/image2740.png"/><Relationship Id="rId7" Type="http://schemas.openxmlformats.org/officeDocument/2006/relationships/image" Target="../media/image2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770.png"/><Relationship Id="rId5" Type="http://schemas.openxmlformats.org/officeDocument/2006/relationships/image" Target="../media/image2760.png"/><Relationship Id="rId10" Type="http://schemas.openxmlformats.org/officeDocument/2006/relationships/image" Target="../media/image2820.png"/><Relationship Id="rId4" Type="http://schemas.openxmlformats.org/officeDocument/2006/relationships/image" Target="../media/image2750.png"/><Relationship Id="rId9" Type="http://schemas.openxmlformats.org/officeDocument/2006/relationships/image" Target="../media/image280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2.png"/><Relationship Id="rId3" Type="http://schemas.openxmlformats.org/officeDocument/2006/relationships/image" Target="../media/image2730.png"/><Relationship Id="rId7" Type="http://schemas.openxmlformats.org/officeDocument/2006/relationships/image" Target="../media/image28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2851.png"/><Relationship Id="rId5" Type="http://schemas.openxmlformats.org/officeDocument/2006/relationships/image" Target="../media/image2841.png"/><Relationship Id="rId4" Type="http://schemas.openxmlformats.org/officeDocument/2006/relationships/image" Target="../media/image283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0.png"/><Relationship Id="rId13" Type="http://schemas.microsoft.com/office/2011/relationships/inkAction" Target="../ink/inkAction23.xml"/><Relationship Id="rId3" Type="http://schemas.openxmlformats.org/officeDocument/2006/relationships/image" Target="../media/image2740.png"/><Relationship Id="rId7" Type="http://schemas.openxmlformats.org/officeDocument/2006/relationships/image" Target="../media/image2790.png"/><Relationship Id="rId12" Type="http://schemas.openxmlformats.org/officeDocument/2006/relationships/image" Target="../media/image28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2830.png"/><Relationship Id="rId11" Type="http://schemas.openxmlformats.org/officeDocument/2006/relationships/image" Target="../media/image2862.png"/><Relationship Id="rId5" Type="http://schemas.openxmlformats.org/officeDocument/2006/relationships/image" Target="../media/image2760.png"/><Relationship Id="rId10" Type="http://schemas.openxmlformats.org/officeDocument/2006/relationships/image" Target="../media/image2850.png"/><Relationship Id="rId4" Type="http://schemas.openxmlformats.org/officeDocument/2006/relationships/image" Target="../media/image2750.png"/><Relationship Id="rId14" Type="http://schemas.openxmlformats.org/officeDocument/2006/relationships/image" Target="../media/image2891.png"/></Relationships>
</file>

<file path=ppt/slides/_rels/slide93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.xml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2943.png"/><Relationship Id="rId7" Type="http://schemas.openxmlformats.org/officeDocument/2006/relationships/image" Target="../media/image1681.png"/><Relationship Id="rId17" Type="http://schemas.openxmlformats.org/officeDocument/2006/relationships/image" Target="../media/image2901.png"/><Relationship Id="rId2" Type="http://schemas.openxmlformats.org/officeDocument/2006/relationships/slideLayout" Target="../slideLayouts/slideLayout2.xml"/><Relationship Id="rId20" Type="http://schemas.microsoft.com/office/2011/relationships/inkAction" Target="../ink/inkAction24.xml"/><Relationship Id="rId1" Type="http://schemas.openxmlformats.org/officeDocument/2006/relationships/tags" Target="../tags/tag88.xml"/><Relationship Id="rId6" Type="http://schemas.openxmlformats.org/officeDocument/2006/relationships/image" Target="../media/image1670.png"/><Relationship Id="rId11" Type="http://schemas.openxmlformats.org/officeDocument/2006/relationships/image" Target="../media/image1721.png"/><Relationship Id="rId15" Type="http://schemas.openxmlformats.org/officeDocument/2006/relationships/image" Target="../media/image1802.png"/><Relationship Id="rId19" Type="http://schemas.openxmlformats.org/officeDocument/2006/relationships/image" Target="../media/image2931.png"/><Relationship Id="rId4" Type="http://schemas.openxmlformats.org/officeDocument/2006/relationships/image" Target="../media/image1652.png"/><Relationship Id="rId9" Type="http://schemas.openxmlformats.org/officeDocument/2006/relationships/image" Target="../media/image1700.png"/><Relationship Id="rId14" Type="http://schemas.openxmlformats.org/officeDocument/2006/relationships/image" Target="../media/image179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8.png"/><Relationship Id="rId18" Type="http://schemas.openxmlformats.org/officeDocument/2006/relationships/image" Target="../media/image533.png"/><Relationship Id="rId3" Type="http://schemas.openxmlformats.org/officeDocument/2006/relationships/image" Target="../media/image518.png"/><Relationship Id="rId7" Type="http://schemas.openxmlformats.org/officeDocument/2006/relationships/image" Target="../media/image522.png"/><Relationship Id="rId12" Type="http://schemas.openxmlformats.org/officeDocument/2006/relationships/image" Target="../media/image527.png"/><Relationship Id="rId17" Type="http://schemas.openxmlformats.org/officeDocument/2006/relationships/image" Target="../media/image5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31.png"/><Relationship Id="rId20" Type="http://schemas.openxmlformats.org/officeDocument/2006/relationships/image" Target="../media/image535.png"/><Relationship Id="rId1" Type="http://schemas.openxmlformats.org/officeDocument/2006/relationships/tags" Target="../tags/tag89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5" Type="http://schemas.openxmlformats.org/officeDocument/2006/relationships/image" Target="../media/image520.png"/><Relationship Id="rId15" Type="http://schemas.openxmlformats.org/officeDocument/2006/relationships/image" Target="../media/image530.png"/><Relationship Id="rId10" Type="http://schemas.openxmlformats.org/officeDocument/2006/relationships/image" Target="../media/image525.png"/><Relationship Id="rId19" Type="http://schemas.openxmlformats.org/officeDocument/2006/relationships/image" Target="../media/image534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29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9.png"/><Relationship Id="rId8" Type="http://schemas.openxmlformats.org/officeDocument/2006/relationships/image" Target="../media/image3004.png"/><Relationship Id="rId3" Type="http://schemas.openxmlformats.org/officeDocument/2006/relationships/image" Target="../media/image2953.png"/><Relationship Id="rId7" Type="http://schemas.openxmlformats.org/officeDocument/2006/relationships/image" Target="../media/image2994.png"/><Relationship Id="rId12" Type="http://schemas.openxmlformats.org/officeDocument/2006/relationships/image" Target="../media/image538.png"/><Relationship Id="rId17" Type="http://schemas.openxmlformats.org/officeDocument/2006/relationships/image" Target="../media/image54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2.png"/><Relationship Id="rId1" Type="http://schemas.openxmlformats.org/officeDocument/2006/relationships/tags" Target="../tags/tag90.xml"/><Relationship Id="rId6" Type="http://schemas.openxmlformats.org/officeDocument/2006/relationships/image" Target="../media/image537.png"/><Relationship Id="rId11" Type="http://schemas.openxmlformats.org/officeDocument/2006/relationships/image" Target="../media/image3033.png"/><Relationship Id="rId5" Type="http://schemas.openxmlformats.org/officeDocument/2006/relationships/image" Target="../media/image536.png"/><Relationship Id="rId15" Type="http://schemas.openxmlformats.org/officeDocument/2006/relationships/image" Target="../media/image541.png"/><Relationship Id="rId4" Type="http://schemas.openxmlformats.org/officeDocument/2006/relationships/image" Target="../media/image2963.png"/><Relationship Id="rId14" Type="http://schemas.openxmlformats.org/officeDocument/2006/relationships/image" Target="../media/image54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5.png"/><Relationship Id="rId7" Type="http://schemas.openxmlformats.org/officeDocument/2006/relationships/image" Target="../media/image3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microsoft.com/office/2011/relationships/inkAction" Target="../ink/inkAction25.xml"/><Relationship Id="rId5" Type="http://schemas.openxmlformats.org/officeDocument/2006/relationships/image" Target="../media/image3113.png"/><Relationship Id="rId4" Type="http://schemas.openxmlformats.org/officeDocument/2006/relationships/image" Target="../media/image3103.png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11/relationships/inkAction" Target="../ink/inkAction26.xml"/><Relationship Id="rId3" Type="http://schemas.openxmlformats.org/officeDocument/2006/relationships/image" Target="../media/image2942.png"/><Relationship Id="rId7" Type="http://schemas.openxmlformats.org/officeDocument/2006/relationships/image" Target="../media/image31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2973.png"/><Relationship Id="rId5" Type="http://schemas.openxmlformats.org/officeDocument/2006/relationships/image" Target="../media/image2962.png"/><Relationship Id="rId4" Type="http://schemas.openxmlformats.org/officeDocument/2006/relationships/image" Target="../media/image2952.png"/><Relationship Id="rId9" Type="http://schemas.openxmlformats.org/officeDocument/2006/relationships/image" Target="../media/image314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3.png"/><Relationship Id="rId3" Type="http://schemas.openxmlformats.org/officeDocument/2006/relationships/image" Target="../media/image3164.png"/><Relationship Id="rId7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217.png"/><Relationship Id="rId5" Type="http://schemas.openxmlformats.org/officeDocument/2006/relationships/image" Target="../media/image3205.png"/><Relationship Id="rId4" Type="http://schemas.openxmlformats.org/officeDocument/2006/relationships/image" Target="../media/image31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3.png"/><Relationship Id="rId7" Type="http://schemas.openxmlformats.org/officeDocument/2006/relationships/image" Target="../media/image32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microsoft.com/office/2011/relationships/inkAction" Target="../ink/inkAction28.xml"/><Relationship Id="rId5" Type="http://schemas.openxmlformats.org/officeDocument/2006/relationships/image" Target="../media/image3252.png"/><Relationship Id="rId4" Type="http://schemas.openxmlformats.org/officeDocument/2006/relationships/image" Target="../media/image32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A60A1-B8D0-F172-9C90-87FE2493C58A}"/>
              </a:ext>
            </a:extLst>
          </p:cNvPr>
          <p:cNvSpPr/>
          <p:nvPr/>
        </p:nvSpPr>
        <p:spPr>
          <a:xfrm>
            <a:off x="0" y="1147992"/>
            <a:ext cx="6360876" cy="57100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F2A3FF"/>
            </a:solidFill>
            <a:ln w="190500">
              <a:solidFill>
                <a:srgbClr val="7D0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468758" y="157364"/>
              <a:ext cx="1794081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22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5EDD0B8-6998-7C19-CD24-85876CB73661}"/>
              </a:ext>
            </a:extLst>
          </p:cNvPr>
          <p:cNvSpPr txBox="1"/>
          <p:nvPr/>
        </p:nvSpPr>
        <p:spPr>
          <a:xfrm>
            <a:off x="0" y="819719"/>
            <a:ext cx="4702547" cy="249299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5600" b="1" dirty="0">
                <a:solidFill>
                  <a:srgbClr val="FF0000"/>
                </a:solidFill>
              </a:rPr>
              <a:t>Dirac</a:t>
            </a:r>
            <a:endParaRPr lang="en-CA" sz="15600" b="1" i="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C25E3-E4AE-F289-849A-AB393D61FF28}"/>
              </a:ext>
            </a:extLst>
          </p:cNvPr>
          <p:cNvSpPr txBox="1"/>
          <p:nvPr/>
        </p:nvSpPr>
        <p:spPr>
          <a:xfrm>
            <a:off x="-87262" y="3928497"/>
            <a:ext cx="12279261" cy="2215991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3800" b="1" dirty="0">
                <a:solidFill>
                  <a:srgbClr val="0070C0"/>
                </a:solidFill>
              </a:rPr>
              <a:t>Gamma</a:t>
            </a:r>
            <a:endParaRPr lang="en-CA" sz="13800" b="1" i="0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468D9-A6FE-49DF-D129-C1A575D5B6C0}"/>
              </a:ext>
            </a:extLst>
          </p:cNvPr>
          <p:cNvSpPr txBox="1"/>
          <p:nvPr/>
        </p:nvSpPr>
        <p:spPr>
          <a:xfrm>
            <a:off x="1120086" y="2407503"/>
            <a:ext cx="5291540" cy="1754326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0800" b="1" dirty="0"/>
              <a:t>Equation</a:t>
            </a:r>
            <a:endParaRPr lang="en-CA" sz="10800" b="1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E9621-4DE7-2073-7EE6-2358B8CC5146}"/>
              </a:ext>
            </a:extLst>
          </p:cNvPr>
          <p:cNvSpPr txBox="1"/>
          <p:nvPr/>
        </p:nvSpPr>
        <p:spPr>
          <a:xfrm>
            <a:off x="1513848" y="5463460"/>
            <a:ext cx="4788181" cy="156966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9600" b="1" dirty="0"/>
              <a:t>Matrices</a:t>
            </a:r>
            <a:endParaRPr lang="en-CA" sz="9600" b="1" i="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36245-C25F-9283-25ED-9FE93022FCDB}"/>
              </a:ext>
            </a:extLst>
          </p:cNvPr>
          <p:cNvSpPr txBox="1"/>
          <p:nvPr/>
        </p:nvSpPr>
        <p:spPr>
          <a:xfrm>
            <a:off x="450602" y="3176711"/>
            <a:ext cx="1571131" cy="156966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9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endParaRPr lang="en-CA" sz="9600" b="1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967ECA-1C1A-78A7-636F-930276E00AC9}"/>
              </a:ext>
            </a:extLst>
          </p:cNvPr>
          <p:cNvSpPr/>
          <p:nvPr/>
        </p:nvSpPr>
        <p:spPr>
          <a:xfrm>
            <a:off x="6233927" y="1946486"/>
            <a:ext cx="6054932" cy="20662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A70BEF-71A1-18F7-00F2-4CC5C07AD22B}"/>
              </a:ext>
            </a:extLst>
          </p:cNvPr>
          <p:cNvSpPr/>
          <p:nvPr/>
        </p:nvSpPr>
        <p:spPr>
          <a:xfrm>
            <a:off x="6244923" y="4251085"/>
            <a:ext cx="6054932" cy="25682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A9E702-6C61-C60C-31CA-C1041D075379}"/>
              </a:ext>
            </a:extLst>
          </p:cNvPr>
          <p:cNvGrpSpPr/>
          <p:nvPr/>
        </p:nvGrpSpPr>
        <p:grpSpPr>
          <a:xfrm>
            <a:off x="6297693" y="4001396"/>
            <a:ext cx="5583632" cy="2752379"/>
            <a:chOff x="6371087" y="4001396"/>
            <a:chExt cx="5583632" cy="2752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B92528D-C14D-AF0C-81BB-6C886998B291}"/>
                    </a:ext>
                  </a:extLst>
                </p:cNvPr>
                <p:cNvSpPr txBox="1"/>
                <p:nvPr/>
              </p:nvSpPr>
              <p:spPr>
                <a:xfrm>
                  <a:off x="6371087" y="4240174"/>
                  <a:ext cx="1350767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5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5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GB" sz="115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B92528D-C14D-AF0C-81BB-6C886998B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087" y="4240174"/>
                  <a:ext cx="1350767" cy="1862048"/>
                </a:xfrm>
                <a:prstGeom prst="rect">
                  <a:avLst/>
                </a:prstGeom>
                <a:blipFill>
                  <a:blip r:embed="rId6"/>
                  <a:stretch>
                    <a:fillRect r="-405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20BDC8-B7E7-E1C2-8C8E-D2B7D0CB887E}"/>
                    </a:ext>
                  </a:extLst>
                </p:cNvPr>
                <p:cNvSpPr txBox="1"/>
                <p:nvPr/>
              </p:nvSpPr>
              <p:spPr>
                <a:xfrm>
                  <a:off x="7777607" y="4891727"/>
                  <a:ext cx="1350767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11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11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20BDC8-B7E7-E1C2-8C8E-D2B7D0CB8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607" y="4891727"/>
                  <a:ext cx="1350767" cy="1862048"/>
                </a:xfrm>
                <a:prstGeom prst="rect">
                  <a:avLst/>
                </a:prstGeom>
                <a:blipFill>
                  <a:blip r:embed="rId7"/>
                  <a:stretch>
                    <a:fillRect r="-171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C6F1F76-4426-1DFB-381B-84D3F9C5947A}"/>
                    </a:ext>
                  </a:extLst>
                </p:cNvPr>
                <p:cNvSpPr txBox="1"/>
                <p:nvPr/>
              </p:nvSpPr>
              <p:spPr>
                <a:xfrm>
                  <a:off x="9092812" y="4001396"/>
                  <a:ext cx="1350767" cy="20242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11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11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C6F1F76-4426-1DFB-381B-84D3F9C59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2812" y="4001396"/>
                  <a:ext cx="1350767" cy="2024272"/>
                </a:xfrm>
                <a:prstGeom prst="rect">
                  <a:avLst/>
                </a:prstGeom>
                <a:blipFill>
                  <a:blip r:embed="rId8"/>
                  <a:stretch>
                    <a:fillRect r="-1855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80776D-6AB9-AA25-58B9-07672D07E805}"/>
                    </a:ext>
                  </a:extLst>
                </p:cNvPr>
                <p:cNvSpPr txBox="1"/>
                <p:nvPr/>
              </p:nvSpPr>
              <p:spPr>
                <a:xfrm>
                  <a:off x="10603952" y="4784853"/>
                  <a:ext cx="1350767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11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CA" sz="11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280776D-6AB9-AA25-58B9-07672D07E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3952" y="4784853"/>
                  <a:ext cx="1350767" cy="1862048"/>
                </a:xfrm>
                <a:prstGeom prst="rect">
                  <a:avLst/>
                </a:prstGeom>
                <a:blipFill>
                  <a:blip r:embed="rId9"/>
                  <a:stretch>
                    <a:fillRect r="-1216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2CB2E5-A841-4E1A-6571-DCC237BF73F4}"/>
              </a:ext>
            </a:extLst>
          </p:cNvPr>
          <p:cNvGrpSpPr/>
          <p:nvPr/>
        </p:nvGrpSpPr>
        <p:grpSpPr>
          <a:xfrm>
            <a:off x="6243875" y="2174624"/>
            <a:ext cx="5950930" cy="1569660"/>
            <a:chOff x="6225829" y="2174624"/>
            <a:chExt cx="5950930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D91B58C-3DB4-3D99-2FD9-278B8053A402}"/>
                    </a:ext>
                  </a:extLst>
                </p:cNvPr>
                <p:cNvSpPr txBox="1"/>
                <p:nvPr/>
              </p:nvSpPr>
              <p:spPr>
                <a:xfrm>
                  <a:off x="6225829" y="2174624"/>
                  <a:ext cx="5950930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9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9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CA" sz="9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CA" sz="9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9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en-CA" sz="96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oMath>
                    </m:oMathPara>
                  </a14:m>
                  <a:endParaRPr lang="en-CA" sz="9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D91B58C-3DB4-3D99-2FD9-278B8053A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829" y="2174624"/>
                  <a:ext cx="5950930" cy="156966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6E6A7C-A48F-7497-1152-7F0714B5C010}"/>
                </a:ext>
              </a:extLst>
            </p:cNvPr>
            <p:cNvCxnSpPr/>
            <p:nvPr/>
          </p:nvCxnSpPr>
          <p:spPr>
            <a:xfrm flipH="1">
              <a:off x="7287359" y="2380028"/>
              <a:ext cx="950727" cy="1199204"/>
            </a:xfrm>
            <a:prstGeom prst="lin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09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33A8-4B58-5FB8-7B41-02AB82686233}"/>
                  </a:ext>
                </a:extLst>
              </p:cNvPr>
              <p:cNvSpPr txBox="1"/>
              <p:nvPr/>
            </p:nvSpPr>
            <p:spPr>
              <a:xfrm>
                <a:off x="2670048" y="-12491"/>
                <a:ext cx="6651431" cy="1444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33A8-4B58-5FB8-7B41-02AB8268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48" y="-12491"/>
                <a:ext cx="6651431" cy="1444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F5E7F4-3BAE-3EC1-4794-34BD4ABCBE59}"/>
                  </a:ext>
                </a:extLst>
              </p:cNvPr>
              <p:cNvSpPr txBox="1"/>
              <p:nvPr/>
            </p:nvSpPr>
            <p:spPr>
              <a:xfrm>
                <a:off x="530352" y="2046058"/>
                <a:ext cx="11064240" cy="147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rad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rad>
                        <m: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F5E7F4-3BAE-3EC1-4794-34BD4ABCB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52" y="2046058"/>
                <a:ext cx="11064240" cy="14741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9115F8-A11E-B710-5544-E8448A8BE016}"/>
                  </a:ext>
                </a:extLst>
              </p:cNvPr>
              <p:cNvSpPr txBox="1"/>
              <p:nvPr/>
            </p:nvSpPr>
            <p:spPr>
              <a:xfrm>
                <a:off x="0" y="3698030"/>
                <a:ext cx="11594592" cy="147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rad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rad>
                        <m:r>
                          <a:rPr lang="en-CA" sz="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9115F8-A11E-B710-5544-E8448A8BE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8030"/>
                <a:ext cx="11594592" cy="1474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E5757-EFD0-ECCB-F484-AC58DB6FA201}"/>
                  </a:ext>
                </a:extLst>
              </p:cNvPr>
              <p:cNvSpPr txBox="1"/>
              <p:nvPr/>
            </p:nvSpPr>
            <p:spPr>
              <a:xfrm>
                <a:off x="-257908" y="5573000"/>
                <a:ext cx="12707816" cy="1210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ra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E5757-EFD0-ECCB-F484-AC58DB6FA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7908" y="5573000"/>
                <a:ext cx="12707816" cy="1210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8FC4B6E-C908-40AA-6AC0-19F0EB055331}"/>
              </a:ext>
            </a:extLst>
          </p:cNvPr>
          <p:cNvGrpSpPr/>
          <p:nvPr/>
        </p:nvGrpSpPr>
        <p:grpSpPr>
          <a:xfrm>
            <a:off x="4740856" y="1420907"/>
            <a:ext cx="2037809" cy="778748"/>
            <a:chOff x="4740856" y="1420907"/>
            <a:chExt cx="2037809" cy="77874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EEDF5C-CB00-331B-235E-D9CC4706E4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0800" y="1431559"/>
              <a:ext cx="377865" cy="768096"/>
            </a:xfrm>
            <a:prstGeom prst="straightConnector1">
              <a:avLst/>
            </a:prstGeom>
            <a:ln w="1270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CFB19E-0E8D-9C60-585A-86934B8B1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0856" y="1420907"/>
              <a:ext cx="377865" cy="768096"/>
            </a:xfrm>
            <a:prstGeom prst="straightConnector1">
              <a:avLst/>
            </a:prstGeom>
            <a:ln w="1270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072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14074-B6D6-FA17-C976-B105BDA2C64F}"/>
                  </a:ext>
                </a:extLst>
              </p:cNvPr>
              <p:cNvSpPr txBox="1"/>
              <p:nvPr/>
            </p:nvSpPr>
            <p:spPr>
              <a:xfrm>
                <a:off x="522406" y="21240"/>
                <a:ext cx="4918274" cy="3057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58267E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CA" sz="4800" i="1" smtClean="0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sSub>
                      <m:sSubPr>
                        <m:ctrlP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14074-B6D6-FA17-C976-B105BDA2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06" y="21240"/>
                <a:ext cx="4918274" cy="3057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25EB67-50EC-9F4E-83FC-C040ACDFE438}"/>
                  </a:ext>
                </a:extLst>
              </p:cNvPr>
              <p:cNvSpPr txBox="1"/>
              <p:nvPr/>
            </p:nvSpPr>
            <p:spPr>
              <a:xfrm>
                <a:off x="6539422" y="21240"/>
                <a:ext cx="5459862" cy="317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acc>
                      <m:accPr>
                        <m:chr m:val="⃖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acc>
                    <m:sSub>
                      <m:sSubPr>
                        <m:ctrlP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4800" b="0" i="1" smtClean="0">
                        <a:solidFill>
                          <a:srgbClr val="58267E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CA" sz="4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acc>
                      <m:accPr>
                        <m:chr m:val="⃖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acc>
                    <m:sSub>
                      <m:sSubPr>
                        <m:ctrlP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acc>
                      <m:accPr>
                        <m:chr m:val="⃖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CA" sz="48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25EB67-50EC-9F4E-83FC-C040ACDF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422" y="21240"/>
                <a:ext cx="5459862" cy="3172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A4B-852B-C288-B873-42987F5DA69C}"/>
                  </a:ext>
                </a:extLst>
              </p:cNvPr>
              <p:cNvSpPr txBox="1"/>
              <p:nvPr/>
            </p:nvSpPr>
            <p:spPr>
              <a:xfrm>
                <a:off x="734594" y="3258573"/>
                <a:ext cx="10443994" cy="380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⃖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CA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6000" b="0" dirty="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600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600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A4B-852B-C288-B873-42987F5D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94" y="3258573"/>
                <a:ext cx="10443994" cy="380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53D121E7-6927-3381-5CD5-CF0BA887D27E}"/>
              </a:ext>
            </a:extLst>
          </p:cNvPr>
          <p:cNvSpPr/>
          <p:nvPr/>
        </p:nvSpPr>
        <p:spPr>
          <a:xfrm rot="16200000">
            <a:off x="5816270" y="-2614212"/>
            <a:ext cx="532710" cy="11863800"/>
          </a:xfrm>
          <a:prstGeom prst="leftBrace">
            <a:avLst>
              <a:gd name="adj1" fmla="val 8333"/>
              <a:gd name="adj2" fmla="val 4238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840C7-3B7C-4BBE-18FC-15AE698D7E3B}"/>
              </a:ext>
            </a:extLst>
          </p:cNvPr>
          <p:cNvCxnSpPr>
            <a:cxnSpLocks/>
          </p:cNvCxnSpPr>
          <p:nvPr/>
        </p:nvCxnSpPr>
        <p:spPr>
          <a:xfrm>
            <a:off x="6019800" y="152400"/>
            <a:ext cx="0" cy="301473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D5E983-9FCB-7ED8-0C4E-2366F3FE81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8560" y="1766160"/>
              <a:ext cx="11199600" cy="5046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D5E983-9FCB-7ED8-0C4E-2366F3FE8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200" y="1756800"/>
                <a:ext cx="11218320" cy="506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850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12"/>
    </mc:Choice>
    <mc:Fallback xmlns="">
      <p:transition spd="slow" advTm="6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  <p:bldP spid="11" grpId="0" build="p"/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14074-B6D6-FA17-C976-B105BDA2C64F}"/>
                  </a:ext>
                </a:extLst>
              </p:cNvPr>
              <p:cNvSpPr txBox="1"/>
              <p:nvPr/>
            </p:nvSpPr>
            <p:spPr>
              <a:xfrm>
                <a:off x="825164" y="-110145"/>
                <a:ext cx="4544640" cy="1956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E14074-B6D6-FA17-C976-B105BDA2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4" y="-110145"/>
                <a:ext cx="4544640" cy="1956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25EB67-50EC-9F4E-83FC-C040ACDFE438}"/>
                  </a:ext>
                </a:extLst>
              </p:cNvPr>
              <p:cNvSpPr txBox="1"/>
              <p:nvPr/>
            </p:nvSpPr>
            <p:spPr>
              <a:xfrm>
                <a:off x="6974597" y="-110145"/>
                <a:ext cx="4544639" cy="1956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⃖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⃖"/>
                          <m:ctrlPr>
                            <a:rPr lang="en-US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25EB67-50EC-9F4E-83FC-C040ACDFE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597" y="-110145"/>
                <a:ext cx="4544639" cy="1956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A4B-852B-C288-B873-42987F5DA69C}"/>
                  </a:ext>
                </a:extLst>
              </p:cNvPr>
              <p:cNvSpPr txBox="1"/>
              <p:nvPr/>
            </p:nvSpPr>
            <p:spPr>
              <a:xfrm>
                <a:off x="1752600" y="1910416"/>
                <a:ext cx="10443994" cy="4967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⃖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5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acc>
                        <m:accPr>
                          <m:chr m:val="⃖"/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5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ℏ</m:t>
                          </m:r>
                          <m:acc>
                            <m:accPr>
                              <m:chr m:val="̅"/>
                              <m:ctrlP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acc>
                            <m:accPr>
                              <m:chr m:val="⃖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5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A4B-852B-C288-B873-42987F5D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10416"/>
                <a:ext cx="10443994" cy="49673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53D121E7-6927-3381-5CD5-CF0BA887D27E}"/>
              </a:ext>
            </a:extLst>
          </p:cNvPr>
          <p:cNvSpPr/>
          <p:nvPr/>
        </p:nvSpPr>
        <p:spPr>
          <a:xfrm rot="16200000">
            <a:off x="5884850" y="-4010145"/>
            <a:ext cx="395549" cy="11863800"/>
          </a:xfrm>
          <a:prstGeom prst="leftBrace">
            <a:avLst>
              <a:gd name="adj1" fmla="val 8333"/>
              <a:gd name="adj2" fmla="val 5111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840C7-3B7C-4BBE-18FC-15AE698D7E3B}"/>
              </a:ext>
            </a:extLst>
          </p:cNvPr>
          <p:cNvCxnSpPr>
            <a:cxnSpLocks/>
          </p:cNvCxnSpPr>
          <p:nvPr/>
        </p:nvCxnSpPr>
        <p:spPr>
          <a:xfrm>
            <a:off x="6096000" y="121920"/>
            <a:ext cx="0" cy="170874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4F7A65-752C-B158-554A-48D2C041A6ED}"/>
                  </a:ext>
                </a:extLst>
              </p:cNvPr>
              <p:cNvSpPr txBox="1"/>
              <p:nvPr/>
            </p:nvSpPr>
            <p:spPr>
              <a:xfrm>
                <a:off x="110925" y="2022939"/>
                <a:ext cx="2794322" cy="18481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/>
                  <a:t>Quantization: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4F7A65-752C-B158-554A-48D2C041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5" y="2022939"/>
                <a:ext cx="2794322" cy="1848135"/>
              </a:xfrm>
              <a:prstGeom prst="rect">
                <a:avLst/>
              </a:prstGeom>
              <a:blipFill>
                <a:blip r:embed="rId8"/>
                <a:stretch>
                  <a:fillRect l="-3871" t="-4207" r="-387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8847A0-FAC2-8CE3-12C8-87EB0B4DE1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7360" y="1824840"/>
              <a:ext cx="10215000" cy="496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8847A0-FAC2-8CE3-12C8-87EB0B4DE1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8000" y="1815480"/>
                <a:ext cx="10233720" cy="498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24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01"/>
    </mc:Choice>
    <mc:Fallback>
      <p:transition spd="slow" advTm="65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  <p:bldP spid="11" grpId="0" uiExpand="1" build="p"/>
      <p:bldP spid="5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A4B-852B-C288-B873-42987F5DA69C}"/>
                  </a:ext>
                </a:extLst>
              </p:cNvPr>
              <p:cNvSpPr txBox="1"/>
              <p:nvPr/>
            </p:nvSpPr>
            <p:spPr>
              <a:xfrm>
                <a:off x="234460" y="192178"/>
                <a:ext cx="5486401" cy="26668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8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65A4B-852B-C288-B873-42987F5D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0" y="192178"/>
                <a:ext cx="5486401" cy="2666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D311B-86BF-4A6C-9C8E-C96428F8AD79}"/>
                  </a:ext>
                </a:extLst>
              </p:cNvPr>
              <p:cNvSpPr txBox="1"/>
              <p:nvPr/>
            </p:nvSpPr>
            <p:spPr>
              <a:xfrm>
                <a:off x="0" y="3775781"/>
                <a:ext cx="12192000" cy="10395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D311B-86BF-4A6C-9C8E-C96428F8A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75781"/>
                <a:ext cx="12192000" cy="1039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8751F63-2AEA-28CB-95E7-C04CF057A50F}"/>
              </a:ext>
            </a:extLst>
          </p:cNvPr>
          <p:cNvSpPr txBox="1"/>
          <p:nvPr/>
        </p:nvSpPr>
        <p:spPr>
          <a:xfrm>
            <a:off x="-1" y="2921338"/>
            <a:ext cx="12192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100" dirty="0"/>
              <a:t>“Probability Density” in single-particle QM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2F3D3-7522-C241-D29C-B3858CEEAF67}"/>
              </a:ext>
            </a:extLst>
          </p:cNvPr>
          <p:cNvSpPr txBox="1"/>
          <p:nvPr/>
        </p:nvSpPr>
        <p:spPr>
          <a:xfrm>
            <a:off x="-2" y="5270420"/>
            <a:ext cx="121920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100" dirty="0"/>
              <a:t>“Charge Density” in Quantum Field Theory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47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7"/>
    </mc:Choice>
    <mc:Fallback>
      <p:transition spd="slow" advTm="13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00D3A9-52DD-88C1-77CD-43A244C52BFD}"/>
                  </a:ext>
                </a:extLst>
              </p:cNvPr>
              <p:cNvSpPr txBox="1"/>
              <p:nvPr/>
            </p:nvSpPr>
            <p:spPr>
              <a:xfrm>
                <a:off x="282207" y="130303"/>
                <a:ext cx="6475437" cy="2975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Dirac </a:t>
                </a:r>
                <a:r>
                  <a:rPr lang="en-US" sz="48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Lagrangian</a:t>
                </a:r>
                <a:r>
                  <a:rPr lang="en-US" sz="4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Density: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  <a:p>
                <a:r>
                  <a:rPr lang="en-US" sz="6000" b="0" dirty="0"/>
                  <a:t>  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6000" i="1">
                        <a:latin typeface="Cambria Math" panose="02040503050406030204" pitchFamily="18" charset="0"/>
                      </a:rPr>
                      <m:t>𝑚𝑐</m:t>
                    </m:r>
                    <m:acc>
                      <m:accPr>
                        <m:chr m:val="̅"/>
                        <m:ctrlPr>
                          <a:rPr lang="en-US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00D3A9-52DD-88C1-77CD-43A244C52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7" y="130303"/>
                <a:ext cx="6475437" cy="2975815"/>
              </a:xfrm>
              <a:prstGeom prst="rect">
                <a:avLst/>
              </a:prstGeom>
              <a:blipFill>
                <a:blip r:embed="rId4"/>
                <a:stretch>
                  <a:fillRect l="-3929" t="-3838" r="-34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D2D17-F476-E2D7-2E6F-6574CCE3F2DF}"/>
                  </a:ext>
                </a:extLst>
              </p:cNvPr>
              <p:cNvSpPr txBox="1"/>
              <p:nvPr/>
            </p:nvSpPr>
            <p:spPr>
              <a:xfrm>
                <a:off x="7345680" y="249438"/>
                <a:ext cx="4457433" cy="27375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4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4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symmetry: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9D2D17-F476-E2D7-2E6F-6574CCE3F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680" y="249438"/>
                <a:ext cx="4457433" cy="2737544"/>
              </a:xfrm>
              <a:prstGeom prst="rect">
                <a:avLst/>
              </a:prstGeom>
              <a:blipFill>
                <a:blip r:embed="rId5"/>
                <a:stretch>
                  <a:fillRect t="-4176" r="-6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7363FB-60A0-78C6-1D2F-425F6B71AB82}"/>
                  </a:ext>
                </a:extLst>
              </p:cNvPr>
              <p:cNvSpPr txBox="1"/>
              <p:nvPr/>
            </p:nvSpPr>
            <p:spPr>
              <a:xfrm>
                <a:off x="1718443" y="3395053"/>
                <a:ext cx="9040997" cy="33326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Conserved </a:t>
                </a:r>
                <a:r>
                  <a:rPr lang="en-US" sz="60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Noether</a:t>
                </a:r>
                <a:r>
                  <a:rPr lang="en-US" sz="6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current: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̅"/>
                          <m:ctrlPr>
                            <a:rPr lang="en-US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72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7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7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72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7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7363FB-60A0-78C6-1D2F-425F6B71A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43" y="3395053"/>
                <a:ext cx="9040997" cy="3332644"/>
              </a:xfrm>
              <a:prstGeom prst="rect">
                <a:avLst/>
              </a:prstGeom>
              <a:blipFill>
                <a:blip r:embed="rId6"/>
                <a:stretch>
                  <a:fillRect l="-2888" t="-5063" r="-275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949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6"/>
    </mc:Choice>
    <mc:Fallback>
      <p:transition spd="slow" advTm="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E593D-FD5B-2EA8-E8B7-D3144EB0FE40}"/>
                  </a:ext>
                </a:extLst>
              </p:cNvPr>
              <p:cNvSpPr txBox="1"/>
              <p:nvPr/>
            </p:nvSpPr>
            <p:spPr>
              <a:xfrm>
                <a:off x="79848" y="91869"/>
                <a:ext cx="3367474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E593D-FD5B-2EA8-E8B7-D3144EB0F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8" y="91869"/>
                <a:ext cx="3367474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C03E6-2FE0-A131-3D6D-DCC07271F7E5}"/>
                  </a:ext>
                </a:extLst>
              </p:cNvPr>
              <p:cNvSpPr txBox="1"/>
              <p:nvPr/>
            </p:nvSpPr>
            <p:spPr>
              <a:xfrm>
                <a:off x="79849" y="1654206"/>
                <a:ext cx="3367474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C03E6-2FE0-A131-3D6D-DCC07271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9" y="1654206"/>
                <a:ext cx="3367474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EEA1A7-EB1B-AF95-307E-8F2FA4BB649D}"/>
              </a:ext>
            </a:extLst>
          </p:cNvPr>
          <p:cNvCxnSpPr/>
          <p:nvPr/>
        </p:nvCxnSpPr>
        <p:spPr>
          <a:xfrm>
            <a:off x="6096000" y="3429000"/>
            <a:ext cx="0" cy="3429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601F6B-F44C-1C33-9629-22B482877E82}"/>
                  </a:ext>
                </a:extLst>
              </p:cNvPr>
              <p:cNvSpPr txBox="1"/>
              <p:nvPr/>
            </p:nvSpPr>
            <p:spPr>
              <a:xfrm>
                <a:off x="3615506" y="91370"/>
                <a:ext cx="6214294" cy="14518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CA" sz="48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CA" sz="48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601F6B-F44C-1C33-9629-22B48287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506" y="91370"/>
                <a:ext cx="6214294" cy="14518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0E9C447-AFDF-3161-B371-337C2E36EFED}"/>
              </a:ext>
            </a:extLst>
          </p:cNvPr>
          <p:cNvSpPr txBox="1"/>
          <p:nvPr/>
        </p:nvSpPr>
        <p:spPr>
          <a:xfrm>
            <a:off x="9829800" y="214979"/>
            <a:ext cx="2362200" cy="107721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Chiral basis </a:t>
            </a:r>
            <a:br>
              <a:rPr lang="en-GB" sz="3200" b="1" dirty="0"/>
            </a:br>
            <a:r>
              <a:rPr lang="en-GB" sz="3200" b="1" dirty="0"/>
              <a:t>/ Weyl basis</a:t>
            </a:r>
            <a:endParaRPr lang="en-CA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DA3726-1302-1D12-17D5-20D281C2F5B2}"/>
                  </a:ext>
                </a:extLst>
              </p:cNvPr>
              <p:cNvSpPr txBox="1"/>
              <p:nvPr/>
            </p:nvSpPr>
            <p:spPr>
              <a:xfrm>
                <a:off x="-51969" y="3300575"/>
                <a:ext cx="5793274" cy="35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</a:t>
                </a:r>
                <a:endParaRPr lang="en-US" sz="5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DA3726-1302-1D12-17D5-20D281C2F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969" y="3300575"/>
                <a:ext cx="5793274" cy="35240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C880C7-0047-9D12-E1F9-2BB95D7417FF}"/>
                  </a:ext>
                </a:extLst>
              </p:cNvPr>
              <p:cNvSpPr txBox="1"/>
              <p:nvPr/>
            </p:nvSpPr>
            <p:spPr>
              <a:xfrm>
                <a:off x="6117376" y="3300575"/>
                <a:ext cx="5793274" cy="3524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</a:t>
                </a:r>
                <a:endParaRPr lang="en-US" sz="5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5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C880C7-0047-9D12-E1F9-2BB95D741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376" y="3300575"/>
                <a:ext cx="5793274" cy="352404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1E537C-CF80-4CB8-75E2-B5B7541281AC}"/>
                  </a:ext>
                </a:extLst>
              </p:cNvPr>
              <p:cNvSpPr txBox="1"/>
              <p:nvPr/>
            </p:nvSpPr>
            <p:spPr>
              <a:xfrm>
                <a:off x="3960324" y="5922947"/>
                <a:ext cx="20347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≡+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1E537C-CF80-4CB8-75E2-B5B75412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324" y="5922947"/>
                <a:ext cx="2034773" cy="923330"/>
              </a:xfrm>
              <a:prstGeom prst="rect">
                <a:avLst/>
              </a:prstGeom>
              <a:blipFill>
                <a:blip r:embed="rId19"/>
                <a:stretch>
                  <a:fillRect r="-21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84712E-FCFD-04C6-98A7-DCACC82ADF0E}"/>
                  </a:ext>
                </a:extLst>
              </p:cNvPr>
              <p:cNvSpPr txBox="1"/>
              <p:nvPr/>
            </p:nvSpPr>
            <p:spPr>
              <a:xfrm>
                <a:off x="10122081" y="5934670"/>
                <a:ext cx="20347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584712E-FCFD-04C6-98A7-DCACC82AD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81" y="5934670"/>
                <a:ext cx="2034773" cy="923330"/>
              </a:xfrm>
              <a:prstGeom prst="rect">
                <a:avLst/>
              </a:prstGeom>
              <a:blipFill>
                <a:blip r:embed="rId20"/>
                <a:stretch>
                  <a:fillRect r="-8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A699602-D161-9ABF-2706-ED898E6AC2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960" y="3960000"/>
              <a:ext cx="10780920" cy="2719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A699602-D161-9ABF-2706-ED898E6AC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2600" y="3950640"/>
                <a:ext cx="10799640" cy="273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93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18"/>
    </mc:Choice>
    <mc:Fallback xmlns="">
      <p:transition spd="slow" advTm="79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6" grpId="0" animBg="1"/>
      <p:bldP spid="39" grpId="0"/>
      <p:bldP spid="40" grpId="0" build="p"/>
      <p:bldP spid="41" grpId="0" build="p"/>
      <p:bldP spid="42" grpId="0" build="p"/>
      <p:bldP spid="4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B6724E-BD5A-EEC9-0ACC-5514000D321E}"/>
                  </a:ext>
                </a:extLst>
              </p:cNvPr>
              <p:cNvSpPr txBox="1"/>
              <p:nvPr/>
            </p:nvSpPr>
            <p:spPr>
              <a:xfrm>
                <a:off x="257907" y="-145192"/>
                <a:ext cx="5040923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B6724E-BD5A-EEC9-0ACC-5514000D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7" y="-145192"/>
                <a:ext cx="504092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F0A34-E219-0F0E-A668-D8B591AC1DD6}"/>
                  </a:ext>
                </a:extLst>
              </p:cNvPr>
              <p:cNvSpPr txBox="1"/>
              <p:nvPr/>
            </p:nvSpPr>
            <p:spPr>
              <a:xfrm>
                <a:off x="6342182" y="-145193"/>
                <a:ext cx="5040923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F0A34-E219-0F0E-A668-D8B591AC1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2" y="-145193"/>
                <a:ext cx="5040923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39B092-CF63-ECE0-E3AD-988F63062B80}"/>
                  </a:ext>
                </a:extLst>
              </p:cNvPr>
              <p:cNvSpPr txBox="1"/>
              <p:nvPr/>
            </p:nvSpPr>
            <p:spPr>
              <a:xfrm>
                <a:off x="522535" y="1580457"/>
                <a:ext cx="5315557" cy="53512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CA" sz="48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CA" sz="48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e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39B092-CF63-ECE0-E3AD-988F630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35" y="1580457"/>
                <a:ext cx="5315557" cy="5351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A81001-F202-A8D4-B98F-775FAD745896}"/>
                  </a:ext>
                </a:extLst>
              </p:cNvPr>
              <p:cNvSpPr txBox="1"/>
              <p:nvPr/>
            </p:nvSpPr>
            <p:spPr>
              <a:xfrm>
                <a:off x="6841270" y="1580457"/>
                <a:ext cx="5315557" cy="52780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CA" sz="48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CA" sz="48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CA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A81001-F202-A8D4-B98F-775FAD74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70" y="1580457"/>
                <a:ext cx="5315557" cy="5278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51EB99-34D7-2627-2E5D-4AB9B405385A}"/>
              </a:ext>
            </a:extLst>
          </p:cNvPr>
          <p:cNvCxnSpPr>
            <a:cxnSpLocks/>
          </p:cNvCxnSpPr>
          <p:nvPr/>
        </p:nvCxnSpPr>
        <p:spPr>
          <a:xfrm>
            <a:off x="6072554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4A0A33-87DC-8AC5-4495-2E42C46AD7ED}"/>
              </a:ext>
            </a:extLst>
          </p:cNvPr>
          <p:cNvSpPr txBox="1"/>
          <p:nvPr/>
        </p:nvSpPr>
        <p:spPr>
          <a:xfrm>
            <a:off x="3324596" y="910170"/>
            <a:ext cx="531555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Chiral basis / Weyl basis</a:t>
            </a:r>
            <a:endParaRPr lang="en-CA" sz="40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5E7714-49F0-54E4-43C9-3EF6F9CA00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7960" y="786240"/>
              <a:ext cx="7155360" cy="606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5E7714-49F0-54E4-43C9-3EF6F9CA00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8600" y="776880"/>
                <a:ext cx="7174080" cy="608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35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721">
        <p:fade/>
      </p:transition>
    </mc:Choice>
    <mc:Fallback xmlns="">
      <p:transition spd="med" advTm="337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B6724E-BD5A-EEC9-0ACC-5514000D321E}"/>
                  </a:ext>
                </a:extLst>
              </p:cNvPr>
              <p:cNvSpPr txBox="1"/>
              <p:nvPr/>
            </p:nvSpPr>
            <p:spPr>
              <a:xfrm>
                <a:off x="257907" y="-145192"/>
                <a:ext cx="5040923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B6724E-BD5A-EEC9-0ACC-5514000D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07" y="-145192"/>
                <a:ext cx="5040923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F0A34-E219-0F0E-A668-D8B591AC1DD6}"/>
                  </a:ext>
                </a:extLst>
              </p:cNvPr>
              <p:cNvSpPr txBox="1"/>
              <p:nvPr/>
            </p:nvSpPr>
            <p:spPr>
              <a:xfrm>
                <a:off x="6342182" y="-145193"/>
                <a:ext cx="5040923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F0A34-E219-0F0E-A668-D8B591AC1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2" y="-145193"/>
                <a:ext cx="5040923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39B092-CF63-ECE0-E3AD-988F63062B80}"/>
                  </a:ext>
                </a:extLst>
              </p:cNvPr>
              <p:cNvSpPr txBox="1"/>
              <p:nvPr/>
            </p:nvSpPr>
            <p:spPr>
              <a:xfrm>
                <a:off x="452197" y="1486673"/>
                <a:ext cx="5315557" cy="53266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 b="0" i="0" smtClean="0">
                                  <a:solidFill>
                                    <a:prstClr val="black"/>
                                  </a:solidFill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>
                  <a:spcAft>
                    <a:spcPts val="12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~  </m:t>
                    </m:r>
                    <m:sSub>
                      <m:sSubPr>
                        <m:ctrlPr>
                          <a:rPr lang="en-CA" sz="6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39B092-CF63-ECE0-E3AD-988F630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7" y="1486673"/>
                <a:ext cx="5315557" cy="5326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51EB99-34D7-2627-2E5D-4AB9B405385A}"/>
              </a:ext>
            </a:extLst>
          </p:cNvPr>
          <p:cNvCxnSpPr>
            <a:cxnSpLocks/>
          </p:cNvCxnSpPr>
          <p:nvPr/>
        </p:nvCxnSpPr>
        <p:spPr>
          <a:xfrm>
            <a:off x="6072554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4A0A33-87DC-8AC5-4495-2E42C46AD7ED}"/>
              </a:ext>
            </a:extLst>
          </p:cNvPr>
          <p:cNvSpPr txBox="1"/>
          <p:nvPr/>
        </p:nvSpPr>
        <p:spPr>
          <a:xfrm>
            <a:off x="3324596" y="910170"/>
            <a:ext cx="5315557" cy="70788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Chiral basis / Weyl basis</a:t>
            </a:r>
            <a:endParaRPr lang="en-CA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CDD207-DCC3-74F6-FC46-2460A083D6A8}"/>
                  </a:ext>
                </a:extLst>
              </p:cNvPr>
              <p:cNvSpPr txBox="1"/>
              <p:nvPr/>
            </p:nvSpPr>
            <p:spPr>
              <a:xfrm>
                <a:off x="6685760" y="1462234"/>
                <a:ext cx="5506239" cy="56706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 b="0" i="0" smtClean="0">
                                  <a:solidFill>
                                    <a:prstClr val="black"/>
                                  </a:solidFill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>
                  <a:spcAft>
                    <a:spcPts val="9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>
                  <a:spcAft>
                    <a:spcPts val="9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~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CDD207-DCC3-74F6-FC46-2460A083D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760" y="1462234"/>
                <a:ext cx="5506239" cy="5670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DF4D6B-3C70-3D10-FC73-417AD49DF1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2600" y="2492640"/>
              <a:ext cx="7267680" cy="4420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DF4D6B-3C70-3D10-FC73-417AD49DF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3240" y="2483280"/>
                <a:ext cx="7286400" cy="443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3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3">
        <p:fade/>
      </p:transition>
    </mc:Choice>
    <mc:Fallback xmlns="">
      <p:transition spd="med" advTm="23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B8409-3285-059F-3EEB-E830660834F1}"/>
                  </a:ext>
                </a:extLst>
              </p:cNvPr>
              <p:cNvSpPr txBox="1"/>
              <p:nvPr/>
            </p:nvSpPr>
            <p:spPr>
              <a:xfrm>
                <a:off x="0" y="-213360"/>
                <a:ext cx="1083213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B8409-3285-059F-3EEB-E8306608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13360"/>
                <a:ext cx="1083213" cy="118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910ECB-2427-C453-9606-1311B83AF040}"/>
                  </a:ext>
                </a:extLst>
              </p:cNvPr>
              <p:cNvSpPr txBox="1"/>
              <p:nvPr/>
            </p:nvSpPr>
            <p:spPr>
              <a:xfrm>
                <a:off x="896811" y="-182880"/>
                <a:ext cx="5059679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7E3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6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CA" sz="6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910ECB-2427-C453-9606-1311B83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1" y="-182880"/>
                <a:ext cx="5059679" cy="2277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DF02C7-50D8-2B95-6E90-45AF52081E86}"/>
                  </a:ext>
                </a:extLst>
              </p:cNvPr>
              <p:cNvSpPr txBox="1"/>
              <p:nvPr/>
            </p:nvSpPr>
            <p:spPr>
              <a:xfrm>
                <a:off x="6354795" y="-182880"/>
                <a:ext cx="5303519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CA" sz="6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DF02C7-50D8-2B95-6E90-45AF5208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95" y="-182880"/>
                <a:ext cx="5303519" cy="2277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D1634B-A2C9-737E-2448-303FD5126DBE}"/>
              </a:ext>
            </a:extLst>
          </p:cNvPr>
          <p:cNvCxnSpPr>
            <a:cxnSpLocks/>
          </p:cNvCxnSpPr>
          <p:nvPr/>
        </p:nvCxnSpPr>
        <p:spPr>
          <a:xfrm>
            <a:off x="6016357" y="-213360"/>
            <a:ext cx="0" cy="707136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82D68-D630-E5AD-1B58-D2C671076C54}"/>
                  </a:ext>
                </a:extLst>
              </p:cNvPr>
              <p:cNvSpPr txBox="1"/>
              <p:nvPr/>
            </p:nvSpPr>
            <p:spPr>
              <a:xfrm>
                <a:off x="0" y="1927027"/>
                <a:ext cx="6024563" cy="157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82D68-D630-E5AD-1B58-D2C67107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7027"/>
                <a:ext cx="6024563" cy="1578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08750-508A-DB7D-732B-375F64A720FF}"/>
                  </a:ext>
                </a:extLst>
              </p:cNvPr>
              <p:cNvSpPr txBox="1"/>
              <p:nvPr/>
            </p:nvSpPr>
            <p:spPr>
              <a:xfrm>
                <a:off x="6243867" y="2045533"/>
                <a:ext cx="6024563" cy="131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b="1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08750-508A-DB7D-732B-375F64A72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67" y="2045533"/>
                <a:ext cx="6024563" cy="13192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9284959-2C58-E281-FC50-04348BF59346}"/>
              </a:ext>
            </a:extLst>
          </p:cNvPr>
          <p:cNvGrpSpPr/>
          <p:nvPr/>
        </p:nvGrpSpPr>
        <p:grpSpPr>
          <a:xfrm>
            <a:off x="6213159" y="3002280"/>
            <a:ext cx="2689651" cy="1249596"/>
            <a:chOff x="6213159" y="3311842"/>
            <a:chExt cx="2689651" cy="1249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80242C8-102C-FDF3-B7BF-BC5D13E16C60}"/>
                    </a:ext>
                  </a:extLst>
                </p:cNvPr>
                <p:cNvSpPr txBox="1"/>
                <p:nvPr/>
              </p:nvSpPr>
              <p:spPr>
                <a:xfrm>
                  <a:off x="6213159" y="3743714"/>
                  <a:ext cx="2689651" cy="8177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a14:m>
                  <a:r>
                    <a:rPr lang="en-CA" sz="32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80242C8-102C-FDF3-B7BF-BC5D13E16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159" y="3743714"/>
                  <a:ext cx="2689651" cy="81772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D28620-104E-0F97-C1F5-6E8198BF3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604" y="3311842"/>
              <a:ext cx="0" cy="4318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325A21-B795-2BA9-0831-BF237984B385}"/>
              </a:ext>
            </a:extLst>
          </p:cNvPr>
          <p:cNvGrpSpPr/>
          <p:nvPr/>
        </p:nvGrpSpPr>
        <p:grpSpPr>
          <a:xfrm>
            <a:off x="9149352" y="3002280"/>
            <a:ext cx="2981688" cy="1249596"/>
            <a:chOff x="9149352" y="3311842"/>
            <a:chExt cx="2981688" cy="1249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47D682-C273-C9FC-A125-EBA46EA6F765}"/>
                    </a:ext>
                  </a:extLst>
                </p:cNvPr>
                <p:cNvSpPr txBox="1"/>
                <p:nvPr/>
              </p:nvSpPr>
              <p:spPr>
                <a:xfrm>
                  <a:off x="9149352" y="3743714"/>
                  <a:ext cx="2981688" cy="8177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a14:m>
                  <a:r>
                    <a:rPr lang="en-CA" sz="32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47D682-C273-C9FC-A125-EBA46EA6F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352" y="3743714"/>
                  <a:ext cx="2981688" cy="8177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5FF393-19CC-BFF2-4AC8-B3589F4A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8338" y="3311842"/>
              <a:ext cx="0" cy="4318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DA405-374F-F607-6FD9-54C04FD7D57C}"/>
                  </a:ext>
                </a:extLst>
              </p:cNvPr>
              <p:cNvSpPr txBox="1"/>
              <p:nvPr/>
            </p:nvSpPr>
            <p:spPr>
              <a:xfrm>
                <a:off x="410604" y="5152718"/>
                <a:ext cx="520335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(</a:t>
                </a:r>
                <a:r>
                  <a:rPr lang="en-CA" sz="4800" dirty="0" err="1"/>
                  <a:t>eigenspinors</a:t>
                </a:r>
                <a:r>
                  <a:rPr lang="en-CA" sz="4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CA" sz="4800" dirty="0"/>
                  <a:t>)</a:t>
                </a:r>
              </a:p>
              <a:p>
                <a:pPr algn="ctr"/>
                <a:r>
                  <a:rPr lang="en-CA" sz="4800" dirty="0"/>
                  <a:t>Chiral Spinor Basis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DA405-374F-F607-6FD9-54C04FD7D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04" y="5152718"/>
                <a:ext cx="5203354" cy="1569660"/>
              </a:xfrm>
              <a:prstGeom prst="rect">
                <a:avLst/>
              </a:prstGeom>
              <a:blipFill>
                <a:blip r:embed="rId10"/>
                <a:stretch>
                  <a:fillRect l="-3864" t="-8527" r="-374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DD473-D018-5C05-3625-C1B552AA3CFF}"/>
                  </a:ext>
                </a:extLst>
              </p:cNvPr>
              <p:cNvSpPr txBox="1"/>
              <p:nvPr/>
            </p:nvSpPr>
            <p:spPr>
              <a:xfrm>
                <a:off x="6535983" y="5132622"/>
                <a:ext cx="520335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(</a:t>
                </a:r>
                <a:r>
                  <a:rPr lang="en-CA" sz="4800" dirty="0" err="1"/>
                  <a:t>eigenspinors</a:t>
                </a:r>
                <a:r>
                  <a:rPr lang="en-CA" sz="4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800" dirty="0"/>
                  <a:t>)</a:t>
                </a:r>
              </a:p>
              <a:p>
                <a:pPr algn="ctr"/>
                <a:r>
                  <a:rPr lang="en-CA" sz="4800" dirty="0"/>
                  <a:t>Mass Spinor Basis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DD473-D018-5C05-3625-C1B552AA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983" y="5132622"/>
                <a:ext cx="5203354" cy="1569660"/>
              </a:xfrm>
              <a:prstGeom prst="rect">
                <a:avLst/>
              </a:prstGeom>
              <a:blipFill>
                <a:blip r:embed="rId11"/>
                <a:stretch>
                  <a:fillRect l="-3279" t="-8560" r="-3279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5D17B-9E76-FA5C-A7A8-BB2E11A96454}"/>
              </a:ext>
            </a:extLst>
          </p:cNvPr>
          <p:cNvGrpSpPr/>
          <p:nvPr/>
        </p:nvGrpSpPr>
        <p:grpSpPr>
          <a:xfrm>
            <a:off x="1745133" y="3069707"/>
            <a:ext cx="775738" cy="1481916"/>
            <a:chOff x="6746777" y="3311842"/>
            <a:chExt cx="775738" cy="1481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BB4C716-BC9F-7FDF-2229-E837F8796526}"/>
                    </a:ext>
                  </a:extLst>
                </p:cNvPr>
                <p:cNvSpPr txBox="1"/>
                <p:nvPr/>
              </p:nvSpPr>
              <p:spPr>
                <a:xfrm>
                  <a:off x="6746777" y="3742573"/>
                  <a:ext cx="775738" cy="1051185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BB4C716-BC9F-7FDF-2229-E837F8796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6777" y="3742573"/>
                  <a:ext cx="775738" cy="10511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31DF37-FCC9-71F5-E74F-A023785F5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604" y="3311842"/>
              <a:ext cx="0" cy="4318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556434-2636-46F6-AE0B-A13F22168262}"/>
              </a:ext>
            </a:extLst>
          </p:cNvPr>
          <p:cNvGrpSpPr/>
          <p:nvPr/>
        </p:nvGrpSpPr>
        <p:grpSpPr>
          <a:xfrm>
            <a:off x="3954698" y="3069707"/>
            <a:ext cx="813244" cy="1481916"/>
            <a:chOff x="6728024" y="3311842"/>
            <a:chExt cx="813244" cy="1481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95C6E-1C9C-1365-DC8C-A508A8A7DAC6}"/>
                    </a:ext>
                  </a:extLst>
                </p:cNvPr>
                <p:cNvSpPr txBox="1"/>
                <p:nvPr/>
              </p:nvSpPr>
              <p:spPr>
                <a:xfrm>
                  <a:off x="6728024" y="3742573"/>
                  <a:ext cx="813244" cy="1051185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8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95C6E-1C9C-1365-DC8C-A508A8A7D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024" y="3742573"/>
                  <a:ext cx="813244" cy="10511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B277E8C-9675-E9B0-0681-41ADDAF2D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604" y="3311842"/>
              <a:ext cx="0" cy="4318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3DD4A1-A870-81BF-0EE0-292FFCC59021}"/>
              </a:ext>
            </a:extLst>
          </p:cNvPr>
          <p:cNvGrpSpPr/>
          <p:nvPr/>
        </p:nvGrpSpPr>
        <p:grpSpPr>
          <a:xfrm>
            <a:off x="305208" y="3346500"/>
            <a:ext cx="5522553" cy="1994392"/>
            <a:chOff x="305208" y="3346500"/>
            <a:chExt cx="5522553" cy="1994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CE7686D-2698-26C9-3E71-68BDAC56CA72}"/>
                    </a:ext>
                  </a:extLst>
                </p:cNvPr>
                <p:cNvSpPr txBox="1"/>
                <p:nvPr/>
              </p:nvSpPr>
              <p:spPr>
                <a:xfrm>
                  <a:off x="2695387" y="3425293"/>
                  <a:ext cx="810270" cy="189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800" i="1" smtClean="0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2800" i="1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28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8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2800" b="0" i="1" smtClean="0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800" b="1" dirty="0">
                    <a:solidFill>
                      <a:schemeClr val="tx1">
                        <a:alpha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CE7686D-2698-26C9-3E71-68BDAC56C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387" y="3425293"/>
                  <a:ext cx="810270" cy="189622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A9AB6C-432D-5A55-91C4-3DEE3FFE80A1}"/>
                    </a:ext>
                  </a:extLst>
                </p:cNvPr>
                <p:cNvSpPr txBox="1"/>
                <p:nvPr/>
              </p:nvSpPr>
              <p:spPr>
                <a:xfrm>
                  <a:off x="5017491" y="3434152"/>
                  <a:ext cx="810270" cy="1906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800" i="1" smtClean="0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2800" i="1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2800" i="1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28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8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800" b="1" dirty="0">
                    <a:solidFill>
                      <a:schemeClr val="tx1">
                        <a:alpha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A9AB6C-432D-5A55-91C4-3DEE3FFE8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7491" y="3434152"/>
                  <a:ext cx="810270" cy="190674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8B1249B-2D37-ADBC-8D72-F2A7CB1CEA55}"/>
                    </a:ext>
                  </a:extLst>
                </p:cNvPr>
                <p:cNvSpPr txBox="1"/>
                <p:nvPr/>
              </p:nvSpPr>
              <p:spPr>
                <a:xfrm>
                  <a:off x="305208" y="3346500"/>
                  <a:ext cx="810270" cy="1994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2600" i="1" smtClean="0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2600" i="1">
                                    <a:solidFill>
                                      <a:schemeClr val="tx1">
                                        <a:alpha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26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6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26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6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6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2600" i="1">
                                        <a:solidFill>
                                          <a:srgbClr val="00B05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6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6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26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26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6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2600" i="1">
                                        <a:solidFill>
                                          <a:srgbClr val="7030A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↓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2600" b="1" dirty="0">
                    <a:solidFill>
                      <a:schemeClr val="tx1">
                        <a:alpha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8B1249B-2D37-ADBC-8D72-F2A7CB1CE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8" y="3346500"/>
                  <a:ext cx="810270" cy="199439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45090D-6B08-D283-5762-3666712335C7}"/>
              </a:ext>
            </a:extLst>
          </p:cNvPr>
          <p:cNvSpPr txBox="1"/>
          <p:nvPr/>
        </p:nvSpPr>
        <p:spPr>
          <a:xfrm>
            <a:off x="6441793" y="4241603"/>
            <a:ext cx="2358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b="1" dirty="0">
                <a:solidFill>
                  <a:srgbClr val="0091C4"/>
                </a:solidFill>
              </a:rPr>
              <a:t>matter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C4B41-A046-BABC-1B2B-89771E60444C}"/>
              </a:ext>
            </a:extLst>
          </p:cNvPr>
          <p:cNvSpPr txBox="1"/>
          <p:nvPr/>
        </p:nvSpPr>
        <p:spPr>
          <a:xfrm>
            <a:off x="9106717" y="4349121"/>
            <a:ext cx="316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rgbClr val="FF5353"/>
                </a:solidFill>
              </a:rPr>
              <a:t>anti-matter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6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2"/>
    </mc:Choice>
    <mc:Fallback xmlns="">
      <p:transition spd="slow" advTm="1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B8409-3285-059F-3EEB-E830660834F1}"/>
                  </a:ext>
                </a:extLst>
              </p:cNvPr>
              <p:cNvSpPr txBox="1"/>
              <p:nvPr/>
            </p:nvSpPr>
            <p:spPr>
              <a:xfrm>
                <a:off x="0" y="-213360"/>
                <a:ext cx="1083213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1B8409-3285-059F-3EEB-E8306608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13360"/>
                <a:ext cx="1083213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910ECB-2427-C453-9606-1311B83AF040}"/>
                  </a:ext>
                </a:extLst>
              </p:cNvPr>
              <p:cNvSpPr txBox="1"/>
              <p:nvPr/>
            </p:nvSpPr>
            <p:spPr>
              <a:xfrm>
                <a:off x="896811" y="-182880"/>
                <a:ext cx="5059679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7E3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6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</m:oMath>
                  </m:oMathPara>
                </a14:m>
                <a:endParaRPr lang="en-CA" sz="6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910ECB-2427-C453-9606-1311B83AF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1" y="-182880"/>
                <a:ext cx="5059679" cy="2277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DF02C7-50D8-2B95-6E90-45AF52081E86}"/>
                  </a:ext>
                </a:extLst>
              </p:cNvPr>
              <p:cNvSpPr txBox="1"/>
              <p:nvPr/>
            </p:nvSpPr>
            <p:spPr>
              <a:xfrm>
                <a:off x="6354795" y="-182880"/>
                <a:ext cx="5303519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CA" sz="6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DF02C7-50D8-2B95-6E90-45AF5208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795" y="-182880"/>
                <a:ext cx="5303519" cy="22775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D1634B-A2C9-737E-2448-303FD5126DBE}"/>
              </a:ext>
            </a:extLst>
          </p:cNvPr>
          <p:cNvCxnSpPr>
            <a:cxnSpLocks/>
          </p:cNvCxnSpPr>
          <p:nvPr/>
        </p:nvCxnSpPr>
        <p:spPr>
          <a:xfrm>
            <a:off x="6016357" y="-213360"/>
            <a:ext cx="0" cy="463920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82D68-D630-E5AD-1B58-D2C671076C54}"/>
                  </a:ext>
                </a:extLst>
              </p:cNvPr>
              <p:cNvSpPr txBox="1"/>
              <p:nvPr/>
            </p:nvSpPr>
            <p:spPr>
              <a:xfrm>
                <a:off x="0" y="1927027"/>
                <a:ext cx="6024563" cy="157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CA" sz="5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082D68-D630-E5AD-1B58-D2C671076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7027"/>
                <a:ext cx="6024563" cy="15789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08750-508A-DB7D-732B-375F64A720FF}"/>
                  </a:ext>
                </a:extLst>
              </p:cNvPr>
              <p:cNvSpPr txBox="1"/>
              <p:nvPr/>
            </p:nvSpPr>
            <p:spPr>
              <a:xfrm>
                <a:off x="6243867" y="2045533"/>
                <a:ext cx="6024563" cy="1319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b="1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808750-508A-DB7D-732B-375F64A72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67" y="2045533"/>
                <a:ext cx="6024563" cy="13192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9284959-2C58-E281-FC50-04348BF59346}"/>
              </a:ext>
            </a:extLst>
          </p:cNvPr>
          <p:cNvGrpSpPr/>
          <p:nvPr/>
        </p:nvGrpSpPr>
        <p:grpSpPr>
          <a:xfrm>
            <a:off x="6213159" y="3002280"/>
            <a:ext cx="2689651" cy="1249596"/>
            <a:chOff x="6213159" y="3311842"/>
            <a:chExt cx="2689651" cy="1249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80242C8-102C-FDF3-B7BF-BC5D13E16C60}"/>
                    </a:ext>
                  </a:extLst>
                </p:cNvPr>
                <p:cNvSpPr txBox="1"/>
                <p:nvPr/>
              </p:nvSpPr>
              <p:spPr>
                <a:xfrm>
                  <a:off x="6213159" y="3743714"/>
                  <a:ext cx="2689651" cy="8177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a14:m>
                  <a:r>
                    <a:rPr lang="en-CA" sz="32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80242C8-102C-FDF3-B7BF-BC5D13E16C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159" y="3743714"/>
                  <a:ext cx="2689651" cy="8177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D28620-104E-0F97-C1F5-6E8198BF3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604" y="3311842"/>
              <a:ext cx="0" cy="4318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325A21-B795-2BA9-0831-BF237984B385}"/>
              </a:ext>
            </a:extLst>
          </p:cNvPr>
          <p:cNvGrpSpPr/>
          <p:nvPr/>
        </p:nvGrpSpPr>
        <p:grpSpPr>
          <a:xfrm>
            <a:off x="9149352" y="3002280"/>
            <a:ext cx="2981688" cy="1249596"/>
            <a:chOff x="9149352" y="3311842"/>
            <a:chExt cx="2981688" cy="1249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47D682-C273-C9FC-A125-EBA46EA6F765}"/>
                    </a:ext>
                  </a:extLst>
                </p:cNvPr>
                <p:cNvSpPr txBox="1"/>
                <p:nvPr/>
              </p:nvSpPr>
              <p:spPr>
                <a:xfrm>
                  <a:off x="9149352" y="3743714"/>
                  <a:ext cx="2981688" cy="81772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CA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a14:m>
                  <a:r>
                    <a:rPr lang="en-CA" sz="32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47D682-C273-C9FC-A125-EBA46EA6F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9352" y="3743714"/>
                  <a:ext cx="2981688" cy="8177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5FF393-19CC-BFF2-4AC8-B3589F4A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8338" y="3311842"/>
              <a:ext cx="0" cy="4318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E3D0FC-548B-96F7-F76A-0157AC1E955A}"/>
                  </a:ext>
                </a:extLst>
              </p:cNvPr>
              <p:cNvSpPr txBox="1"/>
              <p:nvPr/>
            </p:nvSpPr>
            <p:spPr>
              <a:xfrm>
                <a:off x="545850" y="5200912"/>
                <a:ext cx="6791706" cy="16586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eqAr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eqArr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E3D0FC-548B-96F7-F76A-0157AC1E9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0" y="5200912"/>
                <a:ext cx="6791706" cy="16586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8C53DA-0BFA-EE42-EED9-BB3E3870CBC8}"/>
              </a:ext>
            </a:extLst>
          </p:cNvPr>
          <p:cNvCxnSpPr>
            <a:cxnSpLocks/>
          </p:cNvCxnSpPr>
          <p:nvPr/>
        </p:nvCxnSpPr>
        <p:spPr>
          <a:xfrm flipV="1">
            <a:off x="-6096" y="4394989"/>
            <a:ext cx="12198096" cy="3085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B48278-F117-B106-D7ED-AC9CA81BA133}"/>
                  </a:ext>
                </a:extLst>
              </p:cNvPr>
              <p:cNvSpPr txBox="1"/>
              <p:nvPr/>
            </p:nvSpPr>
            <p:spPr>
              <a:xfrm>
                <a:off x="0" y="4373711"/>
                <a:ext cx="8258907" cy="104150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𝑚𝑎𝑠𝑠</m:t>
                              </m:r>
                            </m:sup>
                          </m:sSup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       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𝑐h𝑖𝑟𝑎𝑙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B48278-F117-B106-D7ED-AC9CA81B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3711"/>
                <a:ext cx="8258907" cy="10415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C178-4B13-0026-083D-0FF38349723D}"/>
                  </a:ext>
                </a:extLst>
              </p:cNvPr>
              <p:cNvSpPr txBox="1"/>
              <p:nvPr/>
            </p:nvSpPr>
            <p:spPr>
              <a:xfrm>
                <a:off x="7930476" y="5637865"/>
                <a:ext cx="4021743" cy="9990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4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5AC178-4B13-0026-083D-0FF383497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476" y="5637865"/>
                <a:ext cx="4021743" cy="9990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F67FC6E-0402-B44D-7457-E434199976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91880" y="4759920"/>
              <a:ext cx="345600" cy="524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F67FC6E-0402-B44D-7457-E43419997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520" y="4750560"/>
                <a:ext cx="364320" cy="543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76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73">
        <p:fade/>
      </p:transition>
    </mc:Choice>
    <mc:Fallback xmlns="">
      <p:transition spd="med" advTm="11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E3D0FC-548B-96F7-F76A-0157AC1E955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6259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900"/>
                  </a:spcAft>
                  <a:defRPr/>
                </a:pP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6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E3D0FC-548B-96F7-F76A-0157AC1E9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625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2F4D1E-3676-D2AC-E18D-F73E4B1F3371}"/>
              </a:ext>
            </a:extLst>
          </p:cNvPr>
          <p:cNvCxnSpPr>
            <a:cxnSpLocks/>
          </p:cNvCxnSpPr>
          <p:nvPr/>
        </p:nvCxnSpPr>
        <p:spPr>
          <a:xfrm>
            <a:off x="0" y="170688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B0BD50-F4E0-EBB2-6767-2750C6EF76EC}"/>
              </a:ext>
            </a:extLst>
          </p:cNvPr>
          <p:cNvGrpSpPr/>
          <p:nvPr/>
        </p:nvGrpSpPr>
        <p:grpSpPr>
          <a:xfrm>
            <a:off x="106680" y="1948853"/>
            <a:ext cx="8244841" cy="2164182"/>
            <a:chOff x="106680" y="1773685"/>
            <a:chExt cx="8244841" cy="21641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E5661A4-A5BA-B4FB-F8E5-380244B4210D}"/>
                </a:ext>
              </a:extLst>
            </p:cNvPr>
            <p:cNvGrpSpPr/>
            <p:nvPr/>
          </p:nvGrpSpPr>
          <p:grpSpPr>
            <a:xfrm>
              <a:off x="335279" y="2009959"/>
              <a:ext cx="7764781" cy="1684011"/>
              <a:chOff x="335279" y="2009959"/>
              <a:chExt cx="7764781" cy="16840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D867EF4-F5D3-692F-ACAC-C14F42ABE93D}"/>
                  </a:ext>
                </a:extLst>
              </p:cNvPr>
              <p:cNvSpPr/>
              <p:nvPr/>
            </p:nvSpPr>
            <p:spPr>
              <a:xfrm>
                <a:off x="3558037" y="2009959"/>
                <a:ext cx="2385563" cy="16763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66F96B-3C1A-D7F3-8AD1-E1B5873F9796}"/>
                  </a:ext>
                </a:extLst>
              </p:cNvPr>
              <p:cNvSpPr/>
              <p:nvPr/>
            </p:nvSpPr>
            <p:spPr>
              <a:xfrm flipH="1">
                <a:off x="6522720" y="2009959"/>
                <a:ext cx="1577340" cy="1676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649E72-994B-B0E1-D472-42A6EF20169C}"/>
                  </a:ext>
                </a:extLst>
              </p:cNvPr>
              <p:cNvSpPr/>
              <p:nvPr/>
            </p:nvSpPr>
            <p:spPr>
              <a:xfrm flipH="1">
                <a:off x="335279" y="2017579"/>
                <a:ext cx="1489709" cy="16763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4B48278-F117-B106-D7ED-AC9CA81BA133}"/>
                    </a:ext>
                  </a:extLst>
                </p:cNvPr>
                <p:cNvSpPr txBox="1"/>
                <p:nvPr/>
              </p:nvSpPr>
              <p:spPr>
                <a:xfrm>
                  <a:off x="6248401" y="1773685"/>
                  <a:ext cx="2103120" cy="216418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9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𝑐h𝑖𝑟𝑎𝑙</m:t>
                                    </m:r>
                                  </m:sup>
                                </m:sSup>
                              </m:e>
                              <m:e/>
                            </m:eqAr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4B48278-F117-B106-D7ED-AC9CA81BA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1" y="1773685"/>
                  <a:ext cx="2103120" cy="21641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B3C217-0964-6225-5C62-E9E9F9423F75}"/>
                    </a:ext>
                  </a:extLst>
                </p:cNvPr>
                <p:cNvSpPr txBox="1"/>
                <p:nvPr/>
              </p:nvSpPr>
              <p:spPr>
                <a:xfrm>
                  <a:off x="106680" y="1773685"/>
                  <a:ext cx="1920239" cy="216418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9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𝑚𝑎𝑠𝑠</m:t>
                                    </m:r>
                                  </m:sup>
                                </m:sSup>
                              </m:e>
                              <m:e/>
                            </m:eqAr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B3C217-0964-6225-5C62-E9E9F9423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" y="1773685"/>
                  <a:ext cx="1920239" cy="21641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AEC42F-3702-24CA-354A-89E3930566AE}"/>
                    </a:ext>
                  </a:extLst>
                </p:cNvPr>
                <p:cNvSpPr txBox="1"/>
                <p:nvPr/>
              </p:nvSpPr>
              <p:spPr>
                <a:xfrm>
                  <a:off x="2137407" y="1792408"/>
                  <a:ext cx="4373880" cy="200958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90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CA" sz="7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0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kumimoji="0" lang="en-CA" sz="7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AEC42F-3702-24CA-354A-89E393056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7407" y="1792408"/>
                  <a:ext cx="4373880" cy="200958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5803C5-E886-6542-BEB7-3E5BB60BF3E4}"/>
                    </a:ext>
                  </a:extLst>
                </p:cNvPr>
                <p:cNvSpPr txBox="1"/>
                <p:nvPr/>
              </p:nvSpPr>
              <p:spPr>
                <a:xfrm>
                  <a:off x="4213859" y="2194056"/>
                  <a:ext cx="1144095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5803C5-E886-6542-BEB7-3E5BB60BF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859" y="2194056"/>
                  <a:ext cx="1144095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824E54-CF44-B142-78BB-5024D3D99F1C}"/>
              </a:ext>
            </a:extLst>
          </p:cNvPr>
          <p:cNvGrpSpPr/>
          <p:nvPr/>
        </p:nvGrpSpPr>
        <p:grpSpPr>
          <a:xfrm>
            <a:off x="-53301" y="4530861"/>
            <a:ext cx="12245301" cy="2107437"/>
            <a:chOff x="-53301" y="4530861"/>
            <a:chExt cx="12245301" cy="2107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3B4DEB-DF38-257F-C475-3FB65B3B917B}"/>
                    </a:ext>
                  </a:extLst>
                </p:cNvPr>
                <p:cNvSpPr txBox="1"/>
                <p:nvPr/>
              </p:nvSpPr>
              <p:spPr>
                <a:xfrm>
                  <a:off x="8938950" y="4549584"/>
                  <a:ext cx="3253050" cy="190000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900"/>
                    </a:spcAft>
                    <a:defRPr/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a14:m>
                  <a:r>
                    <a:rPr kumimoji="0" lang="en-CA" sz="7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D3B4DEB-DF38-257F-C475-3FB65B3B9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950" y="4549584"/>
                  <a:ext cx="3253050" cy="19000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851D83F-6DB2-85AA-BC5B-1B0ED4FA2E63}"/>
                </a:ext>
              </a:extLst>
            </p:cNvPr>
            <p:cNvGrpSpPr/>
            <p:nvPr/>
          </p:nvGrpSpPr>
          <p:grpSpPr>
            <a:xfrm>
              <a:off x="-53301" y="4530861"/>
              <a:ext cx="11828088" cy="2107437"/>
              <a:chOff x="-53301" y="4530861"/>
              <a:chExt cx="11828088" cy="210743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EFC5FB7-224C-BCFA-716C-8C43DA4A2F7D}"/>
                  </a:ext>
                </a:extLst>
              </p:cNvPr>
              <p:cNvSpPr/>
              <p:nvPr/>
            </p:nvSpPr>
            <p:spPr>
              <a:xfrm flipH="1">
                <a:off x="164820" y="4720834"/>
                <a:ext cx="2151705" cy="1676391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6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9463C7-9CB9-EAE0-0FBB-D658151753D3}"/>
                  </a:ext>
                </a:extLst>
              </p:cNvPr>
              <p:cNvSpPr/>
              <p:nvPr/>
            </p:nvSpPr>
            <p:spPr>
              <a:xfrm>
                <a:off x="3673786" y="4709260"/>
                <a:ext cx="2385563" cy="16763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400FA7D-646F-123C-8BCD-FA93367CDD15}"/>
                  </a:ext>
                </a:extLst>
              </p:cNvPr>
              <p:cNvSpPr/>
              <p:nvPr/>
            </p:nvSpPr>
            <p:spPr>
              <a:xfrm flipH="1">
                <a:off x="6550184" y="4727212"/>
                <a:ext cx="2292874" cy="1676391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EBC2D75-CA62-F518-4FDA-44173281385E}"/>
                      </a:ext>
                    </a:extLst>
                  </p:cNvPr>
                  <p:cNvSpPr txBox="1"/>
                  <p:nvPr/>
                </p:nvSpPr>
                <p:spPr>
                  <a:xfrm>
                    <a:off x="6322166" y="4571963"/>
                    <a:ext cx="2729116" cy="2066335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90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3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3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sSup>
                                    <m:sSupPr>
                                      <m:ctrlPr>
                                        <a:rPr lang="en-CA" sz="3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CA" sz="3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𝑐h𝑖𝑟𝑎𝑙</m:t>
                                      </m:r>
                                    </m:sup>
                                  </m:sSup>
                                  <m:r>
                                    <a:rPr lang="en-CA" sz="3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  <m:e/>
                              </m:eqArr>
                            </m:e>
                          </m:d>
                        </m:oMath>
                      </m:oMathPara>
                    </a14:m>
                    <a:endParaRPr lang="en-CA" sz="3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EBC2D75-CA62-F518-4FDA-4417328138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2166" y="4571963"/>
                    <a:ext cx="2729116" cy="206633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7EFB5A-82CA-184A-6F87-E17059F855BA}"/>
                      </a:ext>
                    </a:extLst>
                  </p:cNvPr>
                  <p:cNvSpPr txBox="1"/>
                  <p:nvPr/>
                </p:nvSpPr>
                <p:spPr>
                  <a:xfrm>
                    <a:off x="-53301" y="4530861"/>
                    <a:ext cx="2729117" cy="2066335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90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3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3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r>
                                    <a:rPr lang="en-CA" sz="3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sSup>
                                    <m:sSupPr>
                                      <m:ctrlPr>
                                        <a:rPr lang="en-CA" sz="380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CA" sz="3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𝑚𝑎𝑠𝑠</m:t>
                                      </m:r>
                                    </m:sup>
                                  </m:sSup>
                                  <m:r>
                                    <a:rPr lang="en-CA" sz="3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  <m:e/>
                              </m:eqArr>
                            </m:e>
                          </m:d>
                        </m:oMath>
                      </m:oMathPara>
                    </a14:m>
                    <a:endParaRPr lang="en-CA" sz="3800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B57EFB5A-82CA-184A-6F87-E17059F855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3301" y="4530861"/>
                    <a:ext cx="2729117" cy="206633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E7768DE-B63E-EC3C-047E-8C89BC74E6A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2417" y="4549584"/>
                    <a:ext cx="4373880" cy="1900007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900"/>
                      </a:spcAft>
                      <a:defRPr/>
                    </a:pPr>
                    <a14:m>
                      <m:oMath xmlns:m="http://schemas.openxmlformats.org/officeDocument/2006/math"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60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a14:m>
                    <a:r>
                      <a:rPr kumimoji="0" lang="en-CA" sz="7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</a:rPr>
                      <a:t>  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E7768DE-B63E-EC3C-047E-8C89BC74E6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2417" y="4549584"/>
                    <a:ext cx="4373880" cy="190000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A264FDF-EE58-3CDD-2CD0-C2749A96F5E8}"/>
                      </a:ext>
                    </a:extLst>
                  </p:cNvPr>
                  <p:cNvSpPr txBox="1"/>
                  <p:nvPr/>
                </p:nvSpPr>
                <p:spPr>
                  <a:xfrm>
                    <a:off x="4213859" y="4951232"/>
                    <a:ext cx="1144095" cy="1323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CA" sz="8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A264FDF-EE58-3CDD-2CD0-C2749A96F5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3859" y="4951232"/>
                    <a:ext cx="1144095" cy="132343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C76705C-EDAB-1B29-4DB1-E7F907C0211E}"/>
                  </a:ext>
                </a:extLst>
              </p:cNvPr>
              <p:cNvSpPr/>
              <p:nvPr/>
            </p:nvSpPr>
            <p:spPr>
              <a:xfrm>
                <a:off x="9389224" y="4720835"/>
                <a:ext cx="2385563" cy="16763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62B4C94-83C5-67A3-BB94-A0ADEAA5C0CB}"/>
                      </a:ext>
                    </a:extLst>
                  </p:cNvPr>
                  <p:cNvSpPr txBox="1"/>
                  <p:nvPr/>
                </p:nvSpPr>
                <p:spPr>
                  <a:xfrm>
                    <a:off x="9592779" y="4951232"/>
                    <a:ext cx="2182008" cy="13234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CA" sz="80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62B4C94-83C5-67A3-BB94-A0ADEAA5C0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2779" y="4951232"/>
                    <a:ext cx="2182008" cy="132343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69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58">
        <p:fade/>
      </p:transition>
    </mc:Choice>
    <mc:Fallback xmlns="">
      <p:transition spd="med" advTm="10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E5757-EFD0-ECCB-F484-AC58DB6FA201}"/>
                  </a:ext>
                </a:extLst>
              </p:cNvPr>
              <p:cNvSpPr txBox="1"/>
              <p:nvPr/>
            </p:nvSpPr>
            <p:spPr>
              <a:xfrm>
                <a:off x="0" y="19226"/>
                <a:ext cx="12192000" cy="1006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5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CA" sz="5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5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=+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3E5757-EFD0-ECCB-F484-AC58DB6FA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26"/>
                <a:ext cx="12192000" cy="1006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628B87-2423-ABB7-52A5-0534DC0C0C6C}"/>
                  </a:ext>
                </a:extLst>
              </p:cNvPr>
              <p:cNvSpPr txBox="1"/>
              <p:nvPr/>
            </p:nvSpPr>
            <p:spPr>
              <a:xfrm>
                <a:off x="2598420" y="1026424"/>
                <a:ext cx="9372600" cy="1048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628B87-2423-ABB7-52A5-0534DC0C0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20" y="1026424"/>
                <a:ext cx="9372600" cy="104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6226D-C532-4901-1BFA-FEE91C636CDB}"/>
                  </a:ext>
                </a:extLst>
              </p:cNvPr>
              <p:cNvSpPr txBox="1"/>
              <p:nvPr/>
            </p:nvSpPr>
            <p:spPr>
              <a:xfrm>
                <a:off x="-91440" y="1869332"/>
                <a:ext cx="2450592" cy="3014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000" i="1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000" i="1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000" i="1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CA" sz="4000" i="1" smtClean="0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schemeClr val="accent6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6226D-C532-4901-1BFA-FEE91C636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440" y="1869332"/>
                <a:ext cx="2450592" cy="3014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502A1-5087-95D6-C121-5F250E9A49E7}"/>
                  </a:ext>
                </a:extLst>
              </p:cNvPr>
              <p:cNvSpPr txBox="1"/>
              <p:nvPr/>
            </p:nvSpPr>
            <p:spPr>
              <a:xfrm>
                <a:off x="2231136" y="2066112"/>
                <a:ext cx="9960864" cy="268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9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9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9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9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9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900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502A1-5087-95D6-C121-5F250E9A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36" y="2066112"/>
                <a:ext cx="9960864" cy="26822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CA7347-0EE4-7130-59CF-25AB9D223CBD}"/>
              </a:ext>
            </a:extLst>
          </p:cNvPr>
          <p:cNvCxnSpPr>
            <a:cxnSpLocks/>
          </p:cNvCxnSpPr>
          <p:nvPr/>
        </p:nvCxnSpPr>
        <p:spPr>
          <a:xfrm>
            <a:off x="0" y="105193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EDB1E-731D-1437-AEDA-44E976ED6A79}"/>
                  </a:ext>
                </a:extLst>
              </p:cNvPr>
              <p:cNvSpPr txBox="1"/>
              <p:nvPr/>
            </p:nvSpPr>
            <p:spPr>
              <a:xfrm>
                <a:off x="0" y="4951368"/>
                <a:ext cx="372793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EDB1E-731D-1437-AEDA-44E976ED6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1368"/>
                <a:ext cx="3727938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D96F7D-1F42-E734-D9B5-C24618BD4A4D}"/>
                  </a:ext>
                </a:extLst>
              </p:cNvPr>
              <p:cNvSpPr txBox="1"/>
              <p:nvPr/>
            </p:nvSpPr>
            <p:spPr>
              <a:xfrm>
                <a:off x="0" y="5783387"/>
                <a:ext cx="7643446" cy="1087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D96F7D-1F42-E734-D9B5-C24618BD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83387"/>
                <a:ext cx="7643446" cy="1087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431E3C-15A6-3216-7919-7E796C5D5536}"/>
                  </a:ext>
                </a:extLst>
              </p:cNvPr>
              <p:cNvSpPr txBox="1"/>
              <p:nvPr/>
            </p:nvSpPr>
            <p:spPr>
              <a:xfrm>
                <a:off x="7432431" y="5152677"/>
                <a:ext cx="4712677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431E3C-15A6-3216-7919-7E796C5D5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431" y="5152677"/>
                <a:ext cx="4712677" cy="10899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3DBC7C-6C9F-86BE-0704-0FFBFC2FEA9A}"/>
              </a:ext>
            </a:extLst>
          </p:cNvPr>
          <p:cNvCxnSpPr>
            <a:cxnSpLocks/>
          </p:cNvCxnSpPr>
          <p:nvPr/>
        </p:nvCxnSpPr>
        <p:spPr>
          <a:xfrm>
            <a:off x="-35169" y="492792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096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3" grpId="0"/>
      <p:bldP spid="14" grpId="0"/>
      <p:bldP spid="1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2E52C9-ADBB-5D8F-CDE7-4EB88A1CEC8E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CD761B5-8189-02B0-40FC-63D50984A6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0451061"/>
                  </p:ext>
                </p:extLst>
              </p:nvPr>
            </p:nvGraphicFramePr>
            <p:xfrm>
              <a:off x="3352800" y="-24560"/>
              <a:ext cx="8839200" cy="10410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77715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037585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2923900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28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28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28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CD761B5-8189-02B0-40FC-63D50984A6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0451061"/>
                  </p:ext>
                </p:extLst>
              </p:nvPr>
            </p:nvGraphicFramePr>
            <p:xfrm>
              <a:off x="3352800" y="-24560"/>
              <a:ext cx="8839200" cy="10410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77715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037585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2923900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041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r="-207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4779" r="-96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C9746F3A-A020-13C1-5656-B379C8E226A1}"/>
              </a:ext>
            </a:extLst>
          </p:cNvPr>
          <p:cNvGrpSpPr/>
          <p:nvPr/>
        </p:nvGrpSpPr>
        <p:grpSpPr>
          <a:xfrm>
            <a:off x="7051351" y="1307086"/>
            <a:ext cx="5418442" cy="1939890"/>
            <a:chOff x="7051351" y="1307086"/>
            <a:chExt cx="5418442" cy="19398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31B4B6-FB26-D79A-3695-6E69E4A10D02}"/>
                </a:ext>
              </a:extLst>
            </p:cNvPr>
            <p:cNvSpPr/>
            <p:nvPr/>
          </p:nvSpPr>
          <p:spPr>
            <a:xfrm>
              <a:off x="9358906" y="1438714"/>
              <a:ext cx="1183139" cy="679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90119FB-7333-BFDB-AE4A-BBC554CA0446}"/>
                </a:ext>
              </a:extLst>
            </p:cNvPr>
            <p:cNvSpPr/>
            <p:nvPr/>
          </p:nvSpPr>
          <p:spPr>
            <a:xfrm>
              <a:off x="11176097" y="2410940"/>
              <a:ext cx="788506" cy="78850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C448F3-57E4-A5CD-A2D9-73B9AFA42BA0}"/>
                    </a:ext>
                  </a:extLst>
                </p:cNvPr>
                <p:cNvSpPr txBox="1"/>
                <p:nvPr/>
              </p:nvSpPr>
              <p:spPr>
                <a:xfrm>
                  <a:off x="7051351" y="1307086"/>
                  <a:ext cx="5418442" cy="193989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5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60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7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CA" sz="7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  <m:e>
                                <m:r>
                                  <a:rPr lang="en-CA" sz="7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0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CA" sz="7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C448F3-57E4-A5CD-A2D9-73B9AFA42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1351" y="1307086"/>
                  <a:ext cx="5418442" cy="193989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C6210E7A-52EF-69EF-9F0B-B8C5BE2E4E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52800" y="3558940"/>
              <a:ext cx="8839200" cy="10410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77715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037585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2923900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28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28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28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C6210E7A-52EF-69EF-9F0B-B8C5BE2E4E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52800" y="3558940"/>
              <a:ext cx="8839200" cy="10410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77715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037585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2923900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041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r="-207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4779" r="-963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50ECEFB5-226C-051B-4098-5DD269CED836}"/>
              </a:ext>
            </a:extLst>
          </p:cNvPr>
          <p:cNvSpPr/>
          <p:nvPr/>
        </p:nvSpPr>
        <p:spPr>
          <a:xfrm>
            <a:off x="3352800" y="19488"/>
            <a:ext cx="9116993" cy="112116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169E24-5C66-D146-FE7A-8C8AB8E875EC}"/>
              </a:ext>
            </a:extLst>
          </p:cNvPr>
          <p:cNvSpPr/>
          <p:nvPr/>
        </p:nvSpPr>
        <p:spPr>
          <a:xfrm>
            <a:off x="3352800" y="3495564"/>
            <a:ext cx="9116993" cy="112116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995E9D7-4D5A-77F0-159D-084734F22074}"/>
              </a:ext>
            </a:extLst>
          </p:cNvPr>
          <p:cNvGrpSpPr/>
          <p:nvPr/>
        </p:nvGrpSpPr>
        <p:grpSpPr>
          <a:xfrm>
            <a:off x="-202784" y="-67144"/>
            <a:ext cx="3623072" cy="3502915"/>
            <a:chOff x="-202784" y="-67144"/>
            <a:chExt cx="3623072" cy="35029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3E0E44-7CFE-01D3-DAF5-B0DFE84921E3}"/>
                </a:ext>
              </a:extLst>
            </p:cNvPr>
            <p:cNvSpPr txBox="1"/>
            <p:nvPr/>
          </p:nvSpPr>
          <p:spPr>
            <a:xfrm>
              <a:off x="-45263" y="1276111"/>
              <a:ext cx="1863901" cy="89255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00" b="1" dirty="0"/>
                <a:t>Chiral basis / Weyl basis</a:t>
              </a:r>
              <a:endParaRPr lang="en-CA" sz="2600" b="1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71B4AE1-FD91-3A19-175B-D7E3B42366E4}"/>
                </a:ext>
              </a:extLst>
            </p:cNvPr>
            <p:cNvGrpSpPr/>
            <p:nvPr/>
          </p:nvGrpSpPr>
          <p:grpSpPr>
            <a:xfrm>
              <a:off x="-202784" y="-67144"/>
              <a:ext cx="3623072" cy="1793120"/>
              <a:chOff x="-212944" y="-67144"/>
              <a:chExt cx="3623072" cy="1793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84F9DEE-1504-7B3C-A019-6E9716F9887D}"/>
                      </a:ext>
                    </a:extLst>
                  </p:cNvPr>
                  <p:cNvSpPr txBox="1"/>
                  <p:nvPr/>
                </p:nvSpPr>
                <p:spPr>
                  <a:xfrm>
                    <a:off x="-212944" y="-67144"/>
                    <a:ext cx="3623072" cy="17931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2800" b="0" i="0" dirty="0">
                        <a:solidFill>
                          <a:prstClr val="black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kumimoji="0" lang="en-CA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184F9DEE-1504-7B3C-A019-6E9716F988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2944" y="-67144"/>
                    <a:ext cx="3623072" cy="17931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ECFAE25E-530B-0CB5-A767-D150D46581B4}"/>
                      </a:ext>
                    </a:extLst>
                  </p:cNvPr>
                  <p:cNvSpPr/>
                  <p:nvPr/>
                </p:nvSpPr>
                <p:spPr>
                  <a:xfrm>
                    <a:off x="1872358" y="63870"/>
                    <a:ext cx="697620" cy="823518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ECFAE25E-530B-0CB5-A767-D150D46581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2358" y="63870"/>
                    <a:ext cx="697620" cy="82351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20707E4-F8A8-8774-B50D-340C558E984E}"/>
                </a:ext>
              </a:extLst>
            </p:cNvPr>
            <p:cNvGrpSpPr/>
            <p:nvPr/>
          </p:nvGrpSpPr>
          <p:grpSpPr>
            <a:xfrm>
              <a:off x="57607" y="1642651"/>
              <a:ext cx="3063090" cy="1793120"/>
              <a:chOff x="61417" y="1642651"/>
              <a:chExt cx="3063090" cy="1793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4C8C749-9411-48CC-4253-7D1C6425FB8C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7" y="1642651"/>
                    <a:ext cx="3063090" cy="17931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2800" b="0" i="0" dirty="0">
                        <a:solidFill>
                          <a:prstClr val="black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kumimoji="0" lang="en-CA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4C8C749-9411-48CC-4253-7D1C6425FB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7" y="1642651"/>
                    <a:ext cx="3063090" cy="17931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6F66684F-9FDC-4437-DE32-15332A32A4C1}"/>
                      </a:ext>
                    </a:extLst>
                  </p:cNvPr>
                  <p:cNvSpPr/>
                  <p:nvPr/>
                </p:nvSpPr>
                <p:spPr>
                  <a:xfrm>
                    <a:off x="1883218" y="2511552"/>
                    <a:ext cx="697620" cy="823518"/>
                  </a:xfrm>
                  <a:prstGeom prst="rect">
                    <a:avLst/>
                  </a:prstGeom>
                  <a:solidFill>
                    <a:srgbClr val="EFE5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6F66684F-9FDC-4437-DE32-15332A32A4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3218" y="2511552"/>
                    <a:ext cx="697620" cy="82351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A86AAB2-EF0A-E7E0-2EB3-55E2F61526F8}"/>
              </a:ext>
            </a:extLst>
          </p:cNvPr>
          <p:cNvGrpSpPr/>
          <p:nvPr/>
        </p:nvGrpSpPr>
        <p:grpSpPr>
          <a:xfrm>
            <a:off x="-202784" y="3389647"/>
            <a:ext cx="3623072" cy="3502915"/>
            <a:chOff x="-202784" y="3389647"/>
            <a:chExt cx="3623072" cy="35029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35D7B0C-C0C1-1E53-A2E9-F2501A663690}"/>
                </a:ext>
              </a:extLst>
            </p:cNvPr>
            <p:cNvGrpSpPr/>
            <p:nvPr/>
          </p:nvGrpSpPr>
          <p:grpSpPr>
            <a:xfrm>
              <a:off x="-202784" y="3389647"/>
              <a:ext cx="3623072" cy="1793120"/>
              <a:chOff x="-212944" y="-67144"/>
              <a:chExt cx="3623072" cy="1793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E6C3F88-4A36-74F6-44D9-DAB4151C7AAD}"/>
                      </a:ext>
                    </a:extLst>
                  </p:cNvPr>
                  <p:cNvSpPr txBox="1"/>
                  <p:nvPr/>
                </p:nvSpPr>
                <p:spPr>
                  <a:xfrm>
                    <a:off x="-212944" y="-67144"/>
                    <a:ext cx="3623072" cy="17931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40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2800" b="0" i="0" dirty="0">
                        <a:solidFill>
                          <a:prstClr val="black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kumimoji="0" lang="en-CA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0E6C3F88-4A36-74F6-44D9-DAB4151C7A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12944" y="-67144"/>
                    <a:ext cx="3623072" cy="17931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71C63B73-96DA-4EF0-62F2-77534AEC9D5E}"/>
                      </a:ext>
                    </a:extLst>
                  </p:cNvPr>
                  <p:cNvSpPr/>
                  <p:nvPr/>
                </p:nvSpPr>
                <p:spPr>
                  <a:xfrm>
                    <a:off x="1872358" y="63870"/>
                    <a:ext cx="697620" cy="823518"/>
                  </a:xfrm>
                  <a:prstGeom prst="rect">
                    <a:avLst/>
                  </a:prstGeom>
                  <a:solidFill>
                    <a:srgbClr val="FFF2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DAA6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71C63B73-96DA-4EF0-62F2-77534AEC9D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2358" y="63870"/>
                    <a:ext cx="697620" cy="82351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32FD4A0-9099-2B6D-42D4-BBE7A4F5D67B}"/>
                </a:ext>
              </a:extLst>
            </p:cNvPr>
            <p:cNvGrpSpPr/>
            <p:nvPr/>
          </p:nvGrpSpPr>
          <p:grpSpPr>
            <a:xfrm>
              <a:off x="72847" y="5099442"/>
              <a:ext cx="3063090" cy="1793120"/>
              <a:chOff x="61417" y="1642651"/>
              <a:chExt cx="3063090" cy="1793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9DF75B5A-D87C-126F-AB8D-ED05997460C9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7" y="1642651"/>
                    <a:ext cx="3063090" cy="17931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CA" sz="4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2800" b="0" i="0" dirty="0">
                        <a:solidFill>
                          <a:prstClr val="black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kumimoji="0" lang="en-CA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9DF75B5A-D87C-126F-AB8D-ED0599746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7" y="1642651"/>
                    <a:ext cx="3063090" cy="17931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B2E275F-316E-853D-6C4C-0C9809719D40}"/>
                      </a:ext>
                    </a:extLst>
                  </p:cNvPr>
                  <p:cNvSpPr/>
                  <p:nvPr/>
                </p:nvSpPr>
                <p:spPr>
                  <a:xfrm>
                    <a:off x="1883218" y="2511552"/>
                    <a:ext cx="697620" cy="823518"/>
                  </a:xfrm>
                  <a:prstGeom prst="rect">
                    <a:avLst/>
                  </a:prstGeom>
                  <a:solidFill>
                    <a:srgbClr val="FBE5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C55A1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B2E275F-316E-853D-6C4C-0C9809719D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3218" y="2511552"/>
                    <a:ext cx="697620" cy="82351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3EEA5A1-A1C5-37C8-02A9-EE1FF089EF62}"/>
                </a:ext>
              </a:extLst>
            </p:cNvPr>
            <p:cNvSpPr txBox="1"/>
            <p:nvPr/>
          </p:nvSpPr>
          <p:spPr>
            <a:xfrm>
              <a:off x="-45263" y="4721327"/>
              <a:ext cx="1863901" cy="89255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600" b="1" dirty="0"/>
                <a:t>Mass basis / Dirac basis</a:t>
              </a:r>
              <a:endParaRPr lang="en-CA" sz="26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9D3560-15A5-3689-1F70-2F5E29E25F08}"/>
                  </a:ext>
                </a:extLst>
              </p:cNvPr>
              <p:cNvSpPr txBox="1"/>
              <p:nvPr/>
            </p:nvSpPr>
            <p:spPr>
              <a:xfrm>
                <a:off x="2660237" y="1308485"/>
                <a:ext cx="4527868" cy="1939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5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5800" b="0" i="0" dirty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7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7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CA" sz="7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a:rPr lang="en-CA" sz="7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9D3560-15A5-3689-1F70-2F5E29E25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37" y="1308485"/>
                <a:ext cx="4527868" cy="19398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895A8C-E081-6A76-2FEC-C50D2F6A3895}"/>
                  </a:ext>
                </a:extLst>
              </p:cNvPr>
              <p:cNvSpPr txBox="1"/>
              <p:nvPr/>
            </p:nvSpPr>
            <p:spPr>
              <a:xfrm>
                <a:off x="7325265" y="4851971"/>
                <a:ext cx="5418442" cy="1939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CA" sz="5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6000" b="0" i="0" dirty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7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7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CA" sz="70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a:rPr lang="en-CA" sz="7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895A8C-E081-6A76-2FEC-C50D2F6A3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65" y="4851971"/>
                <a:ext cx="5418442" cy="19398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E593380-716A-3279-2D0B-72B164393824}"/>
              </a:ext>
            </a:extLst>
          </p:cNvPr>
          <p:cNvGrpSpPr/>
          <p:nvPr/>
        </p:nvGrpSpPr>
        <p:grpSpPr>
          <a:xfrm>
            <a:off x="2630721" y="4853370"/>
            <a:ext cx="5158655" cy="1888594"/>
            <a:chOff x="2752641" y="4853370"/>
            <a:chExt cx="5158655" cy="188859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657FBD-4B1A-8951-C9E6-2AC8FB5A095E}"/>
                </a:ext>
              </a:extLst>
            </p:cNvPr>
            <p:cNvSpPr/>
            <p:nvPr/>
          </p:nvSpPr>
          <p:spPr>
            <a:xfrm>
              <a:off x="6190026" y="6021349"/>
              <a:ext cx="1183139" cy="6790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4866ED-6111-D341-2E20-EF4ECE1A18A1}"/>
                </a:ext>
              </a:extLst>
            </p:cNvPr>
            <p:cNvSpPr/>
            <p:nvPr/>
          </p:nvSpPr>
          <p:spPr>
            <a:xfrm>
              <a:off x="4770075" y="4932961"/>
              <a:ext cx="788506" cy="78850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E09C3C6-05A7-09E9-E705-5F9533C95112}"/>
                    </a:ext>
                  </a:extLst>
                </p:cNvPr>
                <p:cNvSpPr txBox="1"/>
                <p:nvPr/>
              </p:nvSpPr>
              <p:spPr>
                <a:xfrm>
                  <a:off x="2752641" y="4853370"/>
                  <a:ext cx="5158655" cy="18885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5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58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CA" sz="7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  <m:e>
                                <m:r>
                                  <a:rPr lang="en-CA" sz="7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7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7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CA" sz="70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E09C3C6-05A7-09E9-E705-5F9533C95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641" y="4853370"/>
                  <a:ext cx="5158655" cy="188859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306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1"/>
    </mc:Choice>
    <mc:Fallback xmlns="">
      <p:transition spd="slow" advTm="22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2" grpId="0"/>
      <p:bldP spid="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/>
              <p:nvPr/>
            </p:nvSpPr>
            <p:spPr>
              <a:xfrm>
                <a:off x="137366" y="367894"/>
                <a:ext cx="5425236" cy="279493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DAA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DAA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DAA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CA" sz="6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6" y="367894"/>
                <a:ext cx="5425236" cy="2794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075DEC5-56E1-5CCC-FCBF-E544B7F1B9D2}"/>
              </a:ext>
            </a:extLst>
          </p:cNvPr>
          <p:cNvGrpSpPr/>
          <p:nvPr/>
        </p:nvGrpSpPr>
        <p:grpSpPr>
          <a:xfrm>
            <a:off x="6019799" y="84609"/>
            <a:ext cx="6096001" cy="3310478"/>
            <a:chOff x="6019799" y="84609"/>
            <a:chExt cx="6096001" cy="33104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ED0756-2DE3-0BB1-A5D5-73A116A0BAB1}"/>
                    </a:ext>
                  </a:extLst>
                </p:cNvPr>
                <p:cNvSpPr txBox="1"/>
                <p:nvPr/>
              </p:nvSpPr>
              <p:spPr>
                <a:xfrm>
                  <a:off x="6019799" y="1148318"/>
                  <a:ext cx="6096001" cy="22467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  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ED0756-2DE3-0BB1-A5D5-73A116A0BA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799" y="1148318"/>
                  <a:ext cx="6096001" cy="22467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787A78-1D56-FBCF-5145-96FD42D642FE}"/>
                    </a:ext>
                  </a:extLst>
                </p:cNvPr>
                <p:cNvSpPr txBox="1"/>
                <p:nvPr/>
              </p:nvSpPr>
              <p:spPr>
                <a:xfrm>
                  <a:off x="6568439" y="84609"/>
                  <a:ext cx="4663441" cy="110799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6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kumimoji="0" lang="en-CA" sz="6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  <a:endParaRPr lang="en-CA" sz="6600" i="1" dirty="0">
                    <a:solidFill>
                      <a:srgbClr val="007635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787A78-1D56-FBCF-5145-96FD42D64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439" y="84609"/>
                  <a:ext cx="4663441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55F83-E1FE-8247-67B0-36E76EB38F6C}"/>
                  </a:ext>
                </a:extLst>
              </p:cNvPr>
              <p:cNvSpPr txBox="1"/>
              <p:nvPr/>
            </p:nvSpPr>
            <p:spPr>
              <a:xfrm>
                <a:off x="214818" y="3707224"/>
                <a:ext cx="5347781" cy="26776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CA" sz="4800" dirty="0">
                    <a:solidFill>
                      <a:prstClr val="black"/>
                    </a:solidFill>
                  </a:rPr>
                  <a:t>Projectors</a:t>
                </a: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DAA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DAA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DAA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55F83-E1FE-8247-67B0-36E76EB38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8" y="3707224"/>
                <a:ext cx="5347781" cy="2677656"/>
              </a:xfrm>
              <a:prstGeom prst="rect">
                <a:avLst/>
              </a:prstGeom>
              <a:blipFill>
                <a:blip r:embed="rId8"/>
                <a:stretch>
                  <a:fillRect t="-401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CA9EF5-6F59-A460-EE2E-18D9BEF743F9}"/>
              </a:ext>
            </a:extLst>
          </p:cNvPr>
          <p:cNvCxnSpPr>
            <a:cxnSpLocks/>
          </p:cNvCxnSpPr>
          <p:nvPr/>
        </p:nvCxnSpPr>
        <p:spPr>
          <a:xfrm>
            <a:off x="575382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6A48E-10B0-4086-580F-8A8743531E10}"/>
              </a:ext>
            </a:extLst>
          </p:cNvPr>
          <p:cNvGrpSpPr/>
          <p:nvPr/>
        </p:nvGrpSpPr>
        <p:grpSpPr>
          <a:xfrm>
            <a:off x="5768967" y="3408926"/>
            <a:ext cx="6423033" cy="3449074"/>
            <a:chOff x="5768967" y="3408926"/>
            <a:chExt cx="6423033" cy="3449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C1D3A4-DE71-9782-1A5A-70428481E5B8}"/>
                    </a:ext>
                  </a:extLst>
                </p:cNvPr>
                <p:cNvSpPr txBox="1"/>
                <p:nvPr/>
              </p:nvSpPr>
              <p:spPr>
                <a:xfrm>
                  <a:off x="5768967" y="4795897"/>
                  <a:ext cx="6423033" cy="2062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kumimoji="0" lang="en-CA" sz="5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  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0" lang="en-CA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  <a:p>
                  <a:pPr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DAA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CA" sz="5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5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C1D3A4-DE71-9782-1A5A-70428481E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967" y="4795897"/>
                  <a:ext cx="6423033" cy="20621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EB6842-21E8-472D-A88E-07F8501DD84F}"/>
                    </a:ext>
                  </a:extLst>
                </p:cNvPr>
                <p:cNvSpPr txBox="1"/>
                <p:nvPr/>
              </p:nvSpPr>
              <p:spPr>
                <a:xfrm>
                  <a:off x="6167123" y="3792760"/>
                  <a:ext cx="5841894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DAA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  <a:endParaRPr lang="en-CA" sz="6000" i="1" dirty="0">
                    <a:solidFill>
                      <a:srgbClr val="007635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EB6842-21E8-472D-A88E-07F8501DD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123" y="3792760"/>
                  <a:ext cx="5841894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61DE3A-141B-5348-AB37-E4B1F2A2B6EF}"/>
                </a:ext>
              </a:extLst>
            </p:cNvPr>
            <p:cNvSpPr txBox="1"/>
            <p:nvPr/>
          </p:nvSpPr>
          <p:spPr>
            <a:xfrm>
              <a:off x="10287000" y="3408926"/>
              <a:ext cx="1492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000" dirty="0"/>
                <a:t>(orthogonal)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657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"/>
    </mc:Choice>
    <mc:Fallback xmlns="">
      <p:transition spd="slow" advTm="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3572B-E4B6-9017-DA06-A02F83F8E46B}"/>
              </a:ext>
            </a:extLst>
          </p:cNvPr>
          <p:cNvSpPr txBox="1"/>
          <p:nvPr/>
        </p:nvSpPr>
        <p:spPr>
          <a:xfrm>
            <a:off x="29867" y="-19537"/>
            <a:ext cx="4401455" cy="92333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FF0000"/>
                </a:solidFill>
              </a:rPr>
              <a:t>Dirac Equation</a:t>
            </a:r>
            <a:endParaRPr lang="en-CA" sz="5400" i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E0E018-D87E-4DE7-1475-2D81411D6209}"/>
                  </a:ext>
                </a:extLst>
              </p:cNvPr>
              <p:cNvSpPr txBox="1"/>
              <p:nvPr/>
            </p:nvSpPr>
            <p:spPr>
              <a:xfrm>
                <a:off x="3910818" y="167969"/>
                <a:ext cx="8281795" cy="584775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200" dirty="0"/>
                  <a:t> relativistic wave equation for </a:t>
                </a:r>
                <a:r>
                  <a:rPr lang="en-CA" sz="3200" u="sng" dirty="0"/>
                  <a:t>s</a:t>
                </a:r>
                <a:r>
                  <a:rPr lang="en-CA" sz="3200" i="0" u="sng" dirty="0"/>
                  <a:t>pin-</a:t>
                </a:r>
                <a:r>
                  <a:rPr lang="en-CA" sz="3200" u="sng" dirty="0"/>
                  <a:t>½</a:t>
                </a:r>
                <a:r>
                  <a:rPr lang="en-CA" sz="3200" dirty="0"/>
                  <a:t> particles</a:t>
                </a:r>
                <a:endParaRPr lang="en-CA" sz="3200" i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E0E018-D87E-4DE7-1475-2D81411D6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818" y="167969"/>
                <a:ext cx="8281795" cy="584775"/>
              </a:xfrm>
              <a:prstGeom prst="rect">
                <a:avLst/>
              </a:prstGeom>
              <a:blipFill>
                <a:blip r:embed="rId4"/>
                <a:stretch>
                  <a:fillRect t="-11340" r="-1765" b="-34021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BBC72-1CCC-EA0E-D7C3-35F0B76CB24D}"/>
              </a:ext>
            </a:extLst>
          </p:cNvPr>
          <p:cNvGrpSpPr/>
          <p:nvPr/>
        </p:nvGrpSpPr>
        <p:grpSpPr>
          <a:xfrm>
            <a:off x="323731" y="925917"/>
            <a:ext cx="11393211" cy="1311641"/>
            <a:chOff x="323731" y="925917"/>
            <a:chExt cx="11393211" cy="13116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9D9F76-D71D-1E55-0DD1-87BC7A3298C8}"/>
                </a:ext>
              </a:extLst>
            </p:cNvPr>
            <p:cNvSpPr txBox="1"/>
            <p:nvPr/>
          </p:nvSpPr>
          <p:spPr>
            <a:xfrm>
              <a:off x="8051715" y="1084999"/>
              <a:ext cx="366522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/>
                <a:t>Mass-energy-momentum relation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7615BF-1332-9A40-A591-3AA57201D98A}"/>
                    </a:ext>
                  </a:extLst>
                </p:cNvPr>
                <p:cNvSpPr txBox="1"/>
                <p:nvPr/>
              </p:nvSpPr>
              <p:spPr>
                <a:xfrm>
                  <a:off x="323731" y="925917"/>
                  <a:ext cx="7547918" cy="1311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e>
                            </m:d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7615BF-1332-9A40-A591-3AA57201D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31" y="925917"/>
                  <a:ext cx="7547918" cy="13116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9E1FB-D53B-1DD7-2169-59299A5D747D}"/>
                  </a:ext>
                </a:extLst>
              </p:cNvPr>
              <p:cNvSpPr txBox="1"/>
              <p:nvPr/>
            </p:nvSpPr>
            <p:spPr>
              <a:xfrm>
                <a:off x="113683" y="2766175"/>
                <a:ext cx="12078317" cy="136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  <m:sSup>
                              <m:sSup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i="1">
                                    <a:latin typeface="Cambria Math" panose="02040503050406030204" pitchFamily="18" charset="0"/>
                                  </a:rPr>
                                  <m:t>𝑚𝑐</m:t>
                                </m:r>
                              </m:e>
                            </m:d>
                          </m:e>
                          <m:sup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7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9E1FB-D53B-1DD7-2169-59299A5D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83" y="2766175"/>
                <a:ext cx="12078317" cy="13687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C98F9A-7E93-F713-D7F5-27D518AB1BF9}"/>
              </a:ext>
            </a:extLst>
          </p:cNvPr>
          <p:cNvCxnSpPr>
            <a:cxnSpLocks/>
          </p:cNvCxnSpPr>
          <p:nvPr/>
        </p:nvCxnSpPr>
        <p:spPr>
          <a:xfrm>
            <a:off x="0" y="9590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E3D14F-8CFF-327B-FC10-4B712AD78D94}"/>
              </a:ext>
            </a:extLst>
          </p:cNvPr>
          <p:cNvGrpSpPr/>
          <p:nvPr/>
        </p:nvGrpSpPr>
        <p:grpSpPr>
          <a:xfrm>
            <a:off x="-164123" y="4002354"/>
            <a:ext cx="12356124" cy="1230273"/>
            <a:chOff x="-164123" y="4002354"/>
            <a:chExt cx="12356124" cy="1230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E33858-37C0-7714-EE83-44B534EFB4F5}"/>
                    </a:ext>
                  </a:extLst>
                </p:cNvPr>
                <p:cNvSpPr txBox="1"/>
                <p:nvPr/>
              </p:nvSpPr>
              <p:spPr>
                <a:xfrm>
                  <a:off x="1" y="4002354"/>
                  <a:ext cx="12192000" cy="11560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E33858-37C0-7714-EE83-44B534EFB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4002354"/>
                  <a:ext cx="12192000" cy="11560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7708AE-086C-EAB1-CA71-C31275E946AF}"/>
                </a:ext>
              </a:extLst>
            </p:cNvPr>
            <p:cNvSpPr/>
            <p:nvPr/>
          </p:nvSpPr>
          <p:spPr>
            <a:xfrm>
              <a:off x="-164123" y="4028366"/>
              <a:ext cx="5064369" cy="120426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0F392-4E90-D61B-6846-6C623E3B6EEB}"/>
                  </a:ext>
                </a:extLst>
              </p:cNvPr>
              <p:cNvSpPr txBox="1"/>
              <p:nvPr/>
            </p:nvSpPr>
            <p:spPr>
              <a:xfrm>
                <a:off x="8051715" y="6059536"/>
                <a:ext cx="201893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3600" dirty="0"/>
                  <a:t>for</a:t>
                </a:r>
                <a:r>
                  <a:rPr lang="en-CA" sz="36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sz="3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0F392-4E90-D61B-6846-6C623E3B6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715" y="6059536"/>
                <a:ext cx="2018935" cy="646331"/>
              </a:xfrm>
              <a:prstGeom prst="rect">
                <a:avLst/>
              </a:prstGeom>
              <a:blipFill>
                <a:blip r:embed="rId9"/>
                <a:stretch>
                  <a:fillRect l="-9366" t="-14151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E80CEC5-8312-22B6-EE84-1BDF2D80D407}"/>
              </a:ext>
            </a:extLst>
          </p:cNvPr>
          <p:cNvGrpSpPr/>
          <p:nvPr/>
        </p:nvGrpSpPr>
        <p:grpSpPr>
          <a:xfrm>
            <a:off x="1584960" y="2166405"/>
            <a:ext cx="3363238" cy="707886"/>
            <a:chOff x="1584960" y="2166405"/>
            <a:chExt cx="336323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E3203A-9A72-2817-18D7-90F3D8A990A5}"/>
                </a:ext>
              </a:extLst>
            </p:cNvPr>
            <p:cNvSpPr txBox="1"/>
            <p:nvPr/>
          </p:nvSpPr>
          <p:spPr>
            <a:xfrm>
              <a:off x="1744708" y="2166405"/>
              <a:ext cx="302342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b="1" dirty="0">
                  <a:solidFill>
                    <a:srgbClr val="7030A0"/>
                  </a:solidFill>
                </a:rPr>
                <a:t>Quantization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C01A50-AF5A-C42F-1FE6-4DFC74F1946F}"/>
                </a:ext>
              </a:extLst>
            </p:cNvPr>
            <p:cNvCxnSpPr/>
            <p:nvPr/>
          </p:nvCxnSpPr>
          <p:spPr>
            <a:xfrm>
              <a:off x="1584960" y="2194875"/>
              <a:ext cx="0" cy="66077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B1AC1DD-4079-6595-EA20-B6A8599D9BA9}"/>
                </a:ext>
              </a:extLst>
            </p:cNvPr>
            <p:cNvCxnSpPr/>
            <p:nvPr/>
          </p:nvCxnSpPr>
          <p:spPr>
            <a:xfrm>
              <a:off x="4948198" y="2194875"/>
              <a:ext cx="0" cy="66077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596687-7E9C-AD8D-5432-D3AD625B590D}"/>
              </a:ext>
            </a:extLst>
          </p:cNvPr>
          <p:cNvGrpSpPr/>
          <p:nvPr/>
        </p:nvGrpSpPr>
        <p:grpSpPr>
          <a:xfrm>
            <a:off x="161376" y="5104800"/>
            <a:ext cx="12030623" cy="1687312"/>
            <a:chOff x="161376" y="5088471"/>
            <a:chExt cx="12030623" cy="16873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006EC4A-168E-B9D7-F3FC-CF6D12BE6DA9}"/>
                </a:ext>
              </a:extLst>
            </p:cNvPr>
            <p:cNvGrpSpPr/>
            <p:nvPr/>
          </p:nvGrpSpPr>
          <p:grpSpPr>
            <a:xfrm>
              <a:off x="2072636" y="5088471"/>
              <a:ext cx="10119363" cy="1687312"/>
              <a:chOff x="2002299" y="155047"/>
              <a:chExt cx="10119363" cy="168731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02AA9F3-92A1-3723-ED31-79F59E0A6898}"/>
                  </a:ext>
                </a:extLst>
              </p:cNvPr>
              <p:cNvGrpSpPr/>
              <p:nvPr/>
            </p:nvGrpSpPr>
            <p:grpSpPr>
              <a:xfrm>
                <a:off x="2002303" y="155047"/>
                <a:ext cx="10119359" cy="1687312"/>
                <a:chOff x="2002303" y="-79413"/>
                <a:chExt cx="10119359" cy="16873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B4FAC87-4A16-03C3-9A2A-4A0BBA1D0D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02303" y="94609"/>
                      <a:ext cx="3226188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8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=+1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B4FAC87-4A16-03C3-9A2A-4A0BBA1D0D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2303" y="94609"/>
                      <a:ext cx="3226188" cy="83099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2A3238-B94B-B8A6-2EB7-B99AB50D7B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28492" y="-79413"/>
                      <a:ext cx="6893170" cy="10050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4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m:oMathPara>
                      </a14:m>
                      <a:endParaRPr lang="en-CA" sz="44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512A3238-B94B-B8A6-2EB7-B99AB50D7B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28492" y="-79413"/>
                      <a:ext cx="6893170" cy="100501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2C99098-0C91-6907-A9DA-AEFBF17386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21238" y="717527"/>
                      <a:ext cx="3960140" cy="8903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2C99098-0C91-6907-A9DA-AEFBF17386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21238" y="717527"/>
                      <a:ext cx="3960140" cy="89037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7FCC24-E38C-CC0B-C37E-852EFC4FF9FB}"/>
                  </a:ext>
                </a:extLst>
              </p:cNvPr>
              <p:cNvSpPr/>
              <p:nvPr/>
            </p:nvSpPr>
            <p:spPr>
              <a:xfrm>
                <a:off x="2002299" y="235537"/>
                <a:ext cx="10025577" cy="16068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C604194-A6C9-8A0D-5233-9B294AFFD0BA}"/>
                    </a:ext>
                  </a:extLst>
                </p:cNvPr>
                <p:cNvSpPr txBox="1"/>
                <p:nvPr/>
              </p:nvSpPr>
              <p:spPr>
                <a:xfrm>
                  <a:off x="161376" y="5136207"/>
                  <a:ext cx="180358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3200" b="1" dirty="0"/>
                    <a:t>Clifford Algebra </a:t>
                  </a:r>
                  <a14:m>
                    <m:oMath xmlns:m="http://schemas.openxmlformats.org/officeDocument/2006/math"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𝑪𝒍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A" sz="3200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C604194-A6C9-8A0D-5233-9B294AFFD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376" y="5136207"/>
                  <a:ext cx="1803581" cy="1569660"/>
                </a:xfrm>
                <a:prstGeom prst="rect">
                  <a:avLst/>
                </a:prstGeom>
                <a:blipFill>
                  <a:blip r:embed="rId13"/>
                  <a:stretch>
                    <a:fillRect t="-5039" r="-43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058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4"/>
    </mc:Choice>
    <mc:Fallback xmlns="">
      <p:transition spd="slow" advTm="20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2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3572B-E4B6-9017-DA06-A02F83F8E46B}"/>
              </a:ext>
            </a:extLst>
          </p:cNvPr>
          <p:cNvSpPr txBox="1"/>
          <p:nvPr/>
        </p:nvSpPr>
        <p:spPr>
          <a:xfrm>
            <a:off x="29867" y="-19537"/>
            <a:ext cx="4401455" cy="92333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FF0000"/>
                </a:solidFill>
              </a:rPr>
              <a:t>Dirac Equation</a:t>
            </a:r>
            <a:endParaRPr lang="en-CA" sz="5400" i="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C98F9A-7E93-F713-D7F5-27D518AB1BF9}"/>
              </a:ext>
            </a:extLst>
          </p:cNvPr>
          <p:cNvCxnSpPr>
            <a:cxnSpLocks/>
          </p:cNvCxnSpPr>
          <p:nvPr/>
        </p:nvCxnSpPr>
        <p:spPr>
          <a:xfrm>
            <a:off x="0" y="9590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/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1EBFF406-EDD0-5322-9696-A91B5F0B28E3}"/>
              </a:ext>
            </a:extLst>
          </p:cNvPr>
          <p:cNvGrpSpPr/>
          <p:nvPr/>
        </p:nvGrpSpPr>
        <p:grpSpPr>
          <a:xfrm>
            <a:off x="7542691" y="-114618"/>
            <a:ext cx="4340074" cy="4233802"/>
            <a:chOff x="7542691" y="-114618"/>
            <a:chExt cx="4340074" cy="423380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9225C3-A71A-86BE-638D-8A6D136261D0}"/>
                </a:ext>
              </a:extLst>
            </p:cNvPr>
            <p:cNvGrpSpPr/>
            <p:nvPr/>
          </p:nvGrpSpPr>
          <p:grpSpPr>
            <a:xfrm>
              <a:off x="10217339" y="-114618"/>
              <a:ext cx="1665426" cy="1118743"/>
              <a:chOff x="10049052" y="-114618"/>
              <a:chExt cx="1665426" cy="111874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C74810-6478-09D2-52E6-543792D2C2C2}"/>
                  </a:ext>
                </a:extLst>
              </p:cNvPr>
              <p:cNvSpPr txBox="1"/>
              <p:nvPr/>
            </p:nvSpPr>
            <p:spPr>
              <a:xfrm>
                <a:off x="10049052" y="-114618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Dirac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0129D6B-CD18-0381-BAD1-D9ED2B48502C}"/>
                  </a:ext>
                </a:extLst>
              </p:cNvPr>
              <p:cNvSpPr txBox="1"/>
              <p:nvPr/>
            </p:nvSpPr>
            <p:spPr>
              <a:xfrm>
                <a:off x="10069371" y="296239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spinor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6382943-C637-9BB1-BA2A-206272B93F03}"/>
                </a:ext>
              </a:extLst>
            </p:cNvPr>
            <p:cNvSpPr/>
            <p:nvPr/>
          </p:nvSpPr>
          <p:spPr>
            <a:xfrm rot="18900000">
              <a:off x="7542691" y="101588"/>
              <a:ext cx="4017596" cy="4017596"/>
            </a:xfrm>
            <a:prstGeom prst="arc">
              <a:avLst>
                <a:gd name="adj1" fmla="val 17555342"/>
                <a:gd name="adj2" fmla="val 20288121"/>
              </a:avLst>
            </a:prstGeom>
            <a:ln w="57150">
              <a:solidFill>
                <a:srgbClr val="008BB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225D74-F152-F6A9-DDDD-9A5C7AA1DE2E}"/>
              </a:ext>
            </a:extLst>
          </p:cNvPr>
          <p:cNvGrpSpPr/>
          <p:nvPr/>
        </p:nvGrpSpPr>
        <p:grpSpPr>
          <a:xfrm>
            <a:off x="-17457" y="1877093"/>
            <a:ext cx="12337117" cy="1489353"/>
            <a:chOff x="-17457" y="1193338"/>
            <a:chExt cx="12337117" cy="148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7A2021B-F992-06DC-0027-02F2C34800A4}"/>
                    </a:ext>
                  </a:extLst>
                </p:cNvPr>
                <p:cNvSpPr txBox="1"/>
                <p:nvPr/>
              </p:nvSpPr>
              <p:spPr>
                <a:xfrm>
                  <a:off x="-17457" y="1193338"/>
                  <a:ext cx="2786083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035F8E-C49A-292A-34B2-6DFBACEB8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57" y="1193338"/>
                  <a:ext cx="2786083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EC5791F-AC47-3CC1-ACA1-FD4EF6AE711D}"/>
                    </a:ext>
                  </a:extLst>
                </p:cNvPr>
                <p:cNvSpPr txBox="1"/>
                <p:nvPr/>
              </p:nvSpPr>
              <p:spPr>
                <a:xfrm>
                  <a:off x="2786619" y="1195559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68768D-A39E-E81A-6769-03BA76D92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619" y="1195559"/>
                  <a:ext cx="3261855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124A0FE-B5D0-B4DD-0454-9CE3368ACF24}"/>
                    </a:ext>
                  </a:extLst>
                </p:cNvPr>
                <p:cNvSpPr txBox="1"/>
                <p:nvPr/>
              </p:nvSpPr>
              <p:spPr>
                <a:xfrm>
                  <a:off x="5964034" y="1193338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EC65BD-9355-7DF6-65E6-EF0F8EA8B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34" y="1193338"/>
                  <a:ext cx="3144194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5BBE29-2ACD-85BC-DB06-806548F2748A}"/>
                    </a:ext>
                  </a:extLst>
                </p:cNvPr>
                <p:cNvSpPr txBox="1"/>
                <p:nvPr/>
              </p:nvSpPr>
              <p:spPr>
                <a:xfrm>
                  <a:off x="9050688" y="1229729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442557-D6EC-752B-5A92-ED00706A5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88" y="1229729"/>
                  <a:ext cx="3268972" cy="14529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67A992-FF5C-2985-68D0-C83F77A2FABF}"/>
              </a:ext>
            </a:extLst>
          </p:cNvPr>
          <p:cNvGrpSpPr/>
          <p:nvPr/>
        </p:nvGrpSpPr>
        <p:grpSpPr>
          <a:xfrm>
            <a:off x="311978" y="1059378"/>
            <a:ext cx="9666246" cy="1397372"/>
            <a:chOff x="3212645" y="3273562"/>
            <a:chExt cx="9666246" cy="13973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FFC98-E919-4B27-5153-981C6F699878}"/>
                </a:ext>
              </a:extLst>
            </p:cNvPr>
            <p:cNvSpPr txBox="1"/>
            <p:nvPr/>
          </p:nvSpPr>
          <p:spPr>
            <a:xfrm>
              <a:off x="3212645" y="3273562"/>
              <a:ext cx="8565422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00B050"/>
                  </a:solidFill>
                </a:rPr>
                <a:t>Chiral basis / Weyl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8E8F0C75-F761-1F14-4E33-7F51D5801A57}"/>
                </a:ext>
              </a:extLst>
            </p:cNvPr>
            <p:cNvSpPr/>
            <p:nvPr/>
          </p:nvSpPr>
          <p:spPr>
            <a:xfrm rot="5400000" flipH="1">
              <a:off x="11240572" y="3032615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BC6F8F7-5373-C075-AA76-02A68AC37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71412"/>
                  </p:ext>
                </p:extLst>
              </p:nvPr>
            </p:nvGraphicFramePr>
            <p:xfrm>
              <a:off x="1581189" y="5116487"/>
              <a:ext cx="11420508" cy="2050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5127">
                      <a:extLst>
                        <a:ext uri="{9D8B030D-6E8A-4147-A177-3AD203B41FA5}">
                          <a16:colId xmlns:a16="http://schemas.microsoft.com/office/drawing/2014/main" val="3483796300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1764901357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91884528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219493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932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1407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588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ABC6F8F7-5373-C075-AA76-02A68AC376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71412"/>
                  </p:ext>
                </p:extLst>
              </p:nvPr>
            </p:nvGraphicFramePr>
            <p:xfrm>
              <a:off x="1581189" y="5116487"/>
              <a:ext cx="11420508" cy="2050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5127">
                      <a:extLst>
                        <a:ext uri="{9D8B030D-6E8A-4147-A177-3AD203B41FA5}">
                          <a16:colId xmlns:a16="http://schemas.microsoft.com/office/drawing/2014/main" val="3483796300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1764901357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91884528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219493367"/>
                        </a:ext>
                      </a:extLst>
                    </a:gridCol>
                  </a:tblGrid>
                  <a:tr h="9952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299574" b="-105488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3381" b="-1054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932569"/>
                      </a:ext>
                    </a:extLst>
                  </a:tr>
                  <a:tr h="684213"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50053" t="-146429" r="-49947" b="-544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1407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588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7837837-F626-CCA7-5059-183A8EEB831B}"/>
              </a:ext>
            </a:extLst>
          </p:cNvPr>
          <p:cNvSpPr/>
          <p:nvPr/>
        </p:nvSpPr>
        <p:spPr>
          <a:xfrm>
            <a:off x="1581189" y="5208030"/>
            <a:ext cx="10519371" cy="1604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1E828E-4FCC-5A1B-B1B7-4F58C644CF33}"/>
                  </a:ext>
                </a:extLst>
              </p:cNvPr>
              <p:cNvSpPr txBox="1"/>
              <p:nvPr/>
            </p:nvSpPr>
            <p:spPr>
              <a:xfrm>
                <a:off x="18597" y="5173905"/>
                <a:ext cx="15473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CA" sz="3200" b="1" dirty="0"/>
                  <a:t>Clifford Algebra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𝑪𝒍</m:t>
                      </m:r>
                      <m:d>
                        <m:dPr>
                          <m:ctrlPr>
                            <a:rPr lang="en-CA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3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1E828E-4FCC-5A1B-B1B7-4F58C644C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" y="5173905"/>
                <a:ext cx="1547352" cy="1723549"/>
              </a:xfrm>
              <a:prstGeom prst="rect">
                <a:avLst/>
              </a:prstGeom>
              <a:blipFill>
                <a:blip r:embed="rId10"/>
                <a:stretch>
                  <a:fillRect l="-7874" t="-4610" r="-12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7FC1666-82C2-E005-EEC1-801FFE610677}"/>
              </a:ext>
            </a:extLst>
          </p:cNvPr>
          <p:cNvGrpSpPr/>
          <p:nvPr/>
        </p:nvGrpSpPr>
        <p:grpSpPr>
          <a:xfrm>
            <a:off x="10685174" y="3083869"/>
            <a:ext cx="1398797" cy="2035735"/>
            <a:chOff x="10685174" y="2719082"/>
            <a:chExt cx="1398797" cy="203573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A957C7-24E1-391C-6507-7C2B8A32E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5174" y="2957533"/>
              <a:ext cx="0" cy="1797284"/>
            </a:xfrm>
            <a:prstGeom prst="straightConnector1">
              <a:avLst/>
            </a:prstGeom>
            <a:ln w="228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49EB8D6-2DCA-79AF-3E7A-E3902228E1B0}"/>
                    </a:ext>
                  </a:extLst>
                </p:cNvPr>
                <p:cNvSpPr txBox="1"/>
                <p:nvPr/>
              </p:nvSpPr>
              <p:spPr>
                <a:xfrm>
                  <a:off x="11094054" y="2719082"/>
                  <a:ext cx="989917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90F3C6E-D58E-0B55-E1C0-22539C08D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4054" y="2719082"/>
                  <a:ext cx="989917" cy="110799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3C4492-7ABE-0077-A52A-F899CD79DF5D}"/>
              </a:ext>
            </a:extLst>
          </p:cNvPr>
          <p:cNvGrpSpPr/>
          <p:nvPr/>
        </p:nvGrpSpPr>
        <p:grpSpPr>
          <a:xfrm>
            <a:off x="6582385" y="2969474"/>
            <a:ext cx="2179945" cy="1406870"/>
            <a:chOff x="6582385" y="2604687"/>
            <a:chExt cx="2179945" cy="140687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0471014-68D9-E49B-6B92-6C5BAD5997C2}"/>
                </a:ext>
              </a:extLst>
            </p:cNvPr>
            <p:cNvCxnSpPr>
              <a:cxnSpLocks/>
            </p:cNvCxnSpPr>
            <p:nvPr/>
          </p:nvCxnSpPr>
          <p:spPr>
            <a:xfrm>
              <a:off x="6582385" y="4011557"/>
              <a:ext cx="2179945" cy="0"/>
            </a:xfrm>
            <a:prstGeom prst="straightConnector1">
              <a:avLst/>
            </a:prstGeom>
            <a:ln w="228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0C0869-DE01-B9B4-BFCF-676F993B5F9E}"/>
                    </a:ext>
                  </a:extLst>
                </p:cNvPr>
                <p:cNvSpPr txBox="1"/>
                <p:nvPr/>
              </p:nvSpPr>
              <p:spPr>
                <a:xfrm>
                  <a:off x="7074006" y="2604687"/>
                  <a:ext cx="989917" cy="1201098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FDCA30-278B-12FB-A4B7-D41F94F36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006" y="2604687"/>
                  <a:ext cx="989917" cy="12010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704EEA-162B-EE52-2DCB-E61C3F1F8DDA}"/>
              </a:ext>
            </a:extLst>
          </p:cNvPr>
          <p:cNvGrpSpPr/>
          <p:nvPr/>
        </p:nvGrpSpPr>
        <p:grpSpPr>
          <a:xfrm>
            <a:off x="3872525" y="3128876"/>
            <a:ext cx="1741673" cy="1792364"/>
            <a:chOff x="3872525" y="2764089"/>
            <a:chExt cx="1741673" cy="179236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62A0FE-8CD3-9890-E041-48610E10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72525" y="3241628"/>
              <a:ext cx="1241894" cy="1314825"/>
            </a:xfrm>
            <a:prstGeom prst="straightConnector1">
              <a:avLst/>
            </a:prstGeom>
            <a:ln w="228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A600934-C4CE-5703-1726-DF4A02AC8972}"/>
                    </a:ext>
                  </a:extLst>
                </p:cNvPr>
                <p:cNvSpPr txBox="1"/>
                <p:nvPr/>
              </p:nvSpPr>
              <p:spPr>
                <a:xfrm>
                  <a:off x="4624281" y="2764089"/>
                  <a:ext cx="989917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BF3761A-3B17-C208-DCE4-A201BF362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281" y="2764089"/>
                  <a:ext cx="989917" cy="11079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36C74D-B96B-4EC8-14E7-E99AAB0ED84C}"/>
              </a:ext>
            </a:extLst>
          </p:cNvPr>
          <p:cNvGrpSpPr/>
          <p:nvPr/>
        </p:nvGrpSpPr>
        <p:grpSpPr>
          <a:xfrm>
            <a:off x="264196" y="3067434"/>
            <a:ext cx="1995038" cy="1570431"/>
            <a:chOff x="264196" y="2702647"/>
            <a:chExt cx="1995038" cy="157043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687239D-016F-5D7B-E9DF-9AA52C06BB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196" y="3130393"/>
              <a:ext cx="1572662" cy="1142685"/>
            </a:xfrm>
            <a:prstGeom prst="straightConnector1">
              <a:avLst/>
            </a:prstGeom>
            <a:ln w="228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D5CC227-6E4F-4B10-DAD1-F8BA2706CC42}"/>
                    </a:ext>
                  </a:extLst>
                </p:cNvPr>
                <p:cNvSpPr txBox="1"/>
                <p:nvPr/>
              </p:nvSpPr>
              <p:spPr>
                <a:xfrm>
                  <a:off x="1269317" y="2702647"/>
                  <a:ext cx="989917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6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B8D97AA-E35B-FD9F-DF58-9AFBDF8FE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317" y="2702647"/>
                  <a:ext cx="989917" cy="11079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774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04">
        <p:fade/>
      </p:transition>
    </mc:Choice>
    <mc:Fallback xmlns="">
      <p:transition spd="med" advTm="18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073C46-297C-A877-4E4E-4D9FEE4298FB}"/>
              </a:ext>
            </a:extLst>
          </p:cNvPr>
          <p:cNvGrpSpPr/>
          <p:nvPr/>
        </p:nvGrpSpPr>
        <p:grpSpPr>
          <a:xfrm>
            <a:off x="901273" y="-36110"/>
            <a:ext cx="3265613" cy="1906548"/>
            <a:chOff x="577181" y="5160923"/>
            <a:chExt cx="3265613" cy="1906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CF31DC1-51AF-4A22-8139-A9E2ECBF07BC}"/>
                    </a:ext>
                  </a:extLst>
                </p:cNvPr>
                <p:cNvSpPr txBox="1"/>
                <p:nvPr/>
              </p:nvSpPr>
              <p:spPr>
                <a:xfrm>
                  <a:off x="577181" y="5160923"/>
                  <a:ext cx="3265613" cy="1906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CF31DC1-51AF-4A22-8139-A9E2ECBF0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81" y="5160923"/>
                  <a:ext cx="3265613" cy="19065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409B839-FCFA-C638-B483-D934B3AC069B}"/>
                    </a:ext>
                  </a:extLst>
                </p:cNvPr>
                <p:cNvSpPr/>
                <p:nvPr/>
              </p:nvSpPr>
              <p:spPr>
                <a:xfrm>
                  <a:off x="802448" y="5215151"/>
                  <a:ext cx="2762554" cy="1792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m:oMathPara>
                  </a14:m>
                  <a:endParaRPr lang="en-CA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409B839-FCFA-C638-B483-D934B3AC0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48" y="5215151"/>
                  <a:ext cx="2762554" cy="17922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EA902-5BBC-E57E-5189-3F49B85FA12A}"/>
                  </a:ext>
                </a:extLst>
              </p:cNvPr>
              <p:cNvSpPr txBox="1"/>
              <p:nvPr/>
            </p:nvSpPr>
            <p:spPr>
              <a:xfrm>
                <a:off x="7432499" y="399087"/>
                <a:ext cx="46483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600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EA902-5BBC-E57E-5189-3F49B85FA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499" y="399087"/>
                <a:ext cx="464833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7C7C22-2D26-EDAB-0C08-4D2D7A15D45A}"/>
              </a:ext>
            </a:extLst>
          </p:cNvPr>
          <p:cNvCxnSpPr>
            <a:cxnSpLocks/>
          </p:cNvCxnSpPr>
          <p:nvPr/>
        </p:nvCxnSpPr>
        <p:spPr>
          <a:xfrm>
            <a:off x="0" y="185986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709DC6-DD20-805B-F0E3-D9C471621B9D}"/>
              </a:ext>
            </a:extLst>
          </p:cNvPr>
          <p:cNvCxnSpPr>
            <a:cxnSpLocks/>
          </p:cNvCxnSpPr>
          <p:nvPr/>
        </p:nvCxnSpPr>
        <p:spPr>
          <a:xfrm>
            <a:off x="0" y="39683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3A269C-5556-732E-D8CC-C11F953E3007}"/>
                  </a:ext>
                </a:extLst>
              </p:cNvPr>
              <p:cNvSpPr txBox="1"/>
              <p:nvPr/>
            </p:nvSpPr>
            <p:spPr>
              <a:xfrm>
                <a:off x="2314879" y="1831652"/>
                <a:ext cx="3032625" cy="9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3A269C-5556-732E-D8CC-C11F953E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879" y="1831652"/>
                <a:ext cx="3032625" cy="997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954290-774C-AD8E-C795-C2318B331F79}"/>
                  </a:ext>
                </a:extLst>
              </p:cNvPr>
              <p:cNvSpPr txBox="1"/>
              <p:nvPr/>
            </p:nvSpPr>
            <p:spPr>
              <a:xfrm>
                <a:off x="8079707" y="2088064"/>
                <a:ext cx="44364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954290-774C-AD8E-C795-C2318B331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707" y="2088064"/>
                <a:ext cx="4436475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9AB77C-F81F-BF02-8B13-75AACD046839}"/>
                  </a:ext>
                </a:extLst>
              </p:cNvPr>
              <p:cNvSpPr txBox="1"/>
              <p:nvPr/>
            </p:nvSpPr>
            <p:spPr>
              <a:xfrm>
                <a:off x="0" y="2555063"/>
                <a:ext cx="7657133" cy="1382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brk m:alnAt="7"/>
                                </m:r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/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9AB77C-F81F-BF02-8B13-75AACD046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5063"/>
                <a:ext cx="7657133" cy="13824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D6CDC90-393A-6C67-3101-ED0DF49500E9}"/>
                  </a:ext>
                </a:extLst>
              </p:cNvPr>
              <p:cNvSpPr/>
              <p:nvPr/>
            </p:nvSpPr>
            <p:spPr>
              <a:xfrm>
                <a:off x="300942" y="2819934"/>
                <a:ext cx="1430419" cy="10687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CA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D6CDC90-393A-6C67-3101-ED0DF4950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" y="2819934"/>
                <a:ext cx="1430419" cy="10687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E9E605-1532-CF9E-E02F-AF3898FF6499}"/>
                  </a:ext>
                </a:extLst>
              </p:cNvPr>
              <p:cNvSpPr/>
              <p:nvPr/>
            </p:nvSpPr>
            <p:spPr>
              <a:xfrm>
                <a:off x="5866316" y="2796785"/>
                <a:ext cx="1430418" cy="10687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E9E605-1532-CF9E-E02F-AF3898FF6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16" y="2796785"/>
                <a:ext cx="1430418" cy="10687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63388C-E38E-74A8-0936-AE11212C051F}"/>
                  </a:ext>
                </a:extLst>
              </p:cNvPr>
              <p:cNvSpPr txBox="1"/>
              <p:nvPr/>
            </p:nvSpPr>
            <p:spPr>
              <a:xfrm>
                <a:off x="4166886" y="-46355"/>
                <a:ext cx="991131" cy="190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63388C-E38E-74A8-0936-AE11212C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6" y="-46355"/>
                <a:ext cx="991131" cy="19065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4B0D4-1A4B-9519-6C35-AC0D7ACC6C5A}"/>
              </a:ext>
            </a:extLst>
          </p:cNvPr>
          <p:cNvGrpSpPr/>
          <p:nvPr/>
        </p:nvGrpSpPr>
        <p:grpSpPr>
          <a:xfrm>
            <a:off x="1794875" y="5177255"/>
            <a:ext cx="4350935" cy="1259447"/>
            <a:chOff x="830921" y="4527015"/>
            <a:chExt cx="4350935" cy="12594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102581-BC38-5491-1000-7CA01639CE7B}"/>
                </a:ext>
              </a:extLst>
            </p:cNvPr>
            <p:cNvGrpSpPr/>
            <p:nvPr/>
          </p:nvGrpSpPr>
          <p:grpSpPr>
            <a:xfrm>
              <a:off x="1085088" y="4604990"/>
              <a:ext cx="3843986" cy="1144324"/>
              <a:chOff x="1171066" y="4618654"/>
              <a:chExt cx="7015486" cy="20884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C8BD8B-4C80-2F7C-7DC6-1ED3034C3255}"/>
                  </a:ext>
                </a:extLst>
              </p:cNvPr>
              <p:cNvSpPr/>
              <p:nvPr/>
            </p:nvSpPr>
            <p:spPr>
              <a:xfrm>
                <a:off x="5120495" y="4618654"/>
                <a:ext cx="3066057" cy="1035407"/>
              </a:xfrm>
              <a:prstGeom prst="rect">
                <a:avLst/>
              </a:prstGeom>
              <a:solidFill>
                <a:srgbClr val="D5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72813D-30F8-E477-3750-87010E91A0B0}"/>
                  </a:ext>
                </a:extLst>
              </p:cNvPr>
              <p:cNvSpPr/>
              <p:nvPr/>
            </p:nvSpPr>
            <p:spPr>
              <a:xfrm>
                <a:off x="1171066" y="5671702"/>
                <a:ext cx="3635242" cy="1035407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F5E8059-0CA5-B65E-FE64-3128733D8EA4}"/>
                    </a:ext>
                  </a:extLst>
                </p:cNvPr>
                <p:cNvSpPr txBox="1"/>
                <p:nvPr/>
              </p:nvSpPr>
              <p:spPr>
                <a:xfrm>
                  <a:off x="830921" y="4527015"/>
                  <a:ext cx="4350935" cy="1259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F5E8059-0CA5-B65E-FE64-3128733D8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921" y="4527015"/>
                  <a:ext cx="4350935" cy="125944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342A1B-E633-1F28-985E-A4028339D555}"/>
                  </a:ext>
                </a:extLst>
              </p:cNvPr>
              <p:cNvSpPr txBox="1"/>
              <p:nvPr/>
            </p:nvSpPr>
            <p:spPr>
              <a:xfrm>
                <a:off x="2524582" y="4165253"/>
                <a:ext cx="3032625" cy="89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342A1B-E633-1F28-985E-A4028339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82" y="4165253"/>
                <a:ext cx="3032625" cy="8903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7DD8017-EB81-9916-5363-17F7C1A0B74F}"/>
              </a:ext>
            </a:extLst>
          </p:cNvPr>
          <p:cNvGrpSpPr/>
          <p:nvPr/>
        </p:nvGrpSpPr>
        <p:grpSpPr>
          <a:xfrm>
            <a:off x="-90974" y="5146360"/>
            <a:ext cx="2043903" cy="1242648"/>
            <a:chOff x="466" y="5187000"/>
            <a:chExt cx="2043903" cy="1242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170C4E9-7A8E-EB00-1EA4-3DD3F8A5F2B5}"/>
                    </a:ext>
                  </a:extLst>
                </p:cNvPr>
                <p:cNvSpPr txBox="1"/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170C4E9-7A8E-EB00-1EA4-3DD3F8A5F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CC373BB-EE6D-0005-F06F-021FBB73C75A}"/>
                    </a:ext>
                  </a:extLst>
                </p:cNvPr>
                <p:cNvSpPr/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oMath>
                    </m:oMathPara>
                  </a14:m>
                  <a:endParaRPr lang="en-CA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CC373BB-EE6D-0005-F06F-021FBB73C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A0249E-3A7E-2B3B-1779-378AC90C21D8}"/>
              </a:ext>
            </a:extLst>
          </p:cNvPr>
          <p:cNvGrpSpPr/>
          <p:nvPr/>
        </p:nvGrpSpPr>
        <p:grpSpPr>
          <a:xfrm>
            <a:off x="5893028" y="5146727"/>
            <a:ext cx="2043903" cy="1242648"/>
            <a:chOff x="466" y="5187000"/>
            <a:chExt cx="2043903" cy="1242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5D163BD-2EE1-5DCB-52DE-F9EC651521DC}"/>
                    </a:ext>
                  </a:extLst>
                </p:cNvPr>
                <p:cNvSpPr txBox="1"/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5D163BD-2EE1-5DCB-52DE-F9EC65152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08B7F9D-64AE-A55D-BE2A-D40418A87CB5}"/>
                    </a:ext>
                  </a:extLst>
                </p:cNvPr>
                <p:cNvSpPr/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p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08B7F9D-64AE-A55D-BE2A-D40418A87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34FB42-5941-C372-E5D8-97382B4C0FDD}"/>
                  </a:ext>
                </a:extLst>
              </p:cNvPr>
              <p:cNvSpPr txBox="1"/>
              <p:nvPr/>
            </p:nvSpPr>
            <p:spPr>
              <a:xfrm>
                <a:off x="7846111" y="4526224"/>
                <a:ext cx="4345889" cy="155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34FB42-5941-C372-E5D8-97382B4C0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11" y="4526224"/>
                <a:ext cx="4345889" cy="15559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6FFC999-32A1-99EA-9EA6-3D47D065F7C0}"/>
              </a:ext>
            </a:extLst>
          </p:cNvPr>
          <p:cNvGrpSpPr/>
          <p:nvPr/>
        </p:nvGrpSpPr>
        <p:grpSpPr>
          <a:xfrm>
            <a:off x="-90974" y="3968021"/>
            <a:ext cx="2170987" cy="1259494"/>
            <a:chOff x="-90974" y="3968021"/>
            <a:chExt cx="2170987" cy="12594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D76C7F-25C7-A688-D1DF-6C2B43C1668E}"/>
                </a:ext>
              </a:extLst>
            </p:cNvPr>
            <p:cNvGrpSpPr/>
            <p:nvPr/>
          </p:nvGrpSpPr>
          <p:grpSpPr>
            <a:xfrm>
              <a:off x="-90974" y="3968021"/>
              <a:ext cx="2043903" cy="1242648"/>
              <a:chOff x="-90974" y="3968021"/>
              <a:chExt cx="2043903" cy="124264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0097CA6-AC9C-B025-F6D8-CFFD128662C4}"/>
                  </a:ext>
                </a:extLst>
              </p:cNvPr>
              <p:cNvGrpSpPr/>
              <p:nvPr/>
            </p:nvGrpSpPr>
            <p:grpSpPr>
              <a:xfrm>
                <a:off x="-90974" y="3968021"/>
                <a:ext cx="2043903" cy="1242648"/>
                <a:chOff x="466" y="5187000"/>
                <a:chExt cx="2043903" cy="12426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91E8D043-EEA7-054E-B2D3-5659D8FD3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4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4200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91E8D043-EEA7-054E-B2D3-5659D8FD3F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5CBAFFFD-9469-10AD-56A2-E7CC983B5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1" y="5313364"/>
                      <a:ext cx="779352" cy="53427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oMath>
                        </m:oMathPara>
                      </a14:m>
                      <a:endParaRPr lang="en-CA" sz="3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5CBAFFFD-9469-10AD-56A2-E7CC983B53F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361" y="5313364"/>
                      <a:ext cx="779352" cy="534275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02FC35C4-2B02-3ADA-3F22-B2B33ABAD830}"/>
                      </a:ext>
                    </a:extLst>
                  </p:cNvPr>
                  <p:cNvSpPr/>
                  <p:nvPr/>
                </p:nvSpPr>
                <p:spPr>
                  <a:xfrm>
                    <a:off x="901273" y="4622118"/>
                    <a:ext cx="893601" cy="54879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3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23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3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p>
                                      <m:r>
                                        <a:rPr lang="en-CA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CA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CA" sz="23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02FC35C4-2B02-3ADA-3F22-B2B33ABAD8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273" y="4622118"/>
                    <a:ext cx="893601" cy="54879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60FA0CC-12A3-A036-798D-67F23860E3EC}"/>
                </a:ext>
              </a:extLst>
            </p:cNvPr>
            <p:cNvSpPr/>
            <p:nvPr/>
          </p:nvSpPr>
          <p:spPr>
            <a:xfrm>
              <a:off x="0" y="4063490"/>
              <a:ext cx="2080013" cy="1164025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347E4A-801E-836A-8F2C-B91A5FD6DD83}"/>
              </a:ext>
            </a:extLst>
          </p:cNvPr>
          <p:cNvGrpSpPr/>
          <p:nvPr/>
        </p:nvGrpSpPr>
        <p:grpSpPr>
          <a:xfrm>
            <a:off x="5829563" y="3968021"/>
            <a:ext cx="2107368" cy="1242648"/>
            <a:chOff x="5829563" y="3968021"/>
            <a:chExt cx="2107368" cy="12426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74A4AD-F470-26B5-BB18-BA2098EF9617}"/>
                </a:ext>
              </a:extLst>
            </p:cNvPr>
            <p:cNvGrpSpPr/>
            <p:nvPr/>
          </p:nvGrpSpPr>
          <p:grpSpPr>
            <a:xfrm>
              <a:off x="5893028" y="3968021"/>
              <a:ext cx="2043903" cy="1242648"/>
              <a:chOff x="-90974" y="3968021"/>
              <a:chExt cx="2043903" cy="124264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E743628-FF52-977A-E03D-AAB49AF2E5F4}"/>
                  </a:ext>
                </a:extLst>
              </p:cNvPr>
              <p:cNvGrpSpPr/>
              <p:nvPr/>
            </p:nvGrpSpPr>
            <p:grpSpPr>
              <a:xfrm>
                <a:off x="-90974" y="3968021"/>
                <a:ext cx="2043903" cy="1242648"/>
                <a:chOff x="466" y="5187000"/>
                <a:chExt cx="2043903" cy="12426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3EA261B-99F4-3B12-81D9-AD36A8A44E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4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42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3EA261B-99F4-3B12-81D9-AD36A8A44E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85142E9-E711-81A7-65F9-173FB6947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" y="5313364"/>
                      <a:ext cx="848597" cy="53427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oMath>
                        </m:oMathPara>
                      </a14:m>
                      <a:endParaRPr lang="en-CA" sz="3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85142E9-E711-81A7-65F9-173FB6947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360" y="5313364"/>
                      <a:ext cx="848597" cy="534275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1C5B3CA-BF36-249B-9E1C-6D83D9339C6A}"/>
                      </a:ext>
                    </a:extLst>
                  </p:cNvPr>
                  <p:cNvSpPr/>
                  <p:nvPr/>
                </p:nvSpPr>
                <p:spPr>
                  <a:xfrm>
                    <a:off x="970518" y="4622118"/>
                    <a:ext cx="824356" cy="54879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oMath>
                      </m:oMathPara>
                    </a14:m>
                    <a:endParaRPr lang="en-CA" sz="3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1C5B3CA-BF36-249B-9E1C-6D83D9339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518" y="4622118"/>
                    <a:ext cx="824356" cy="54879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032533-1A0A-E65A-D02F-E0F0D25E78EE}"/>
                </a:ext>
              </a:extLst>
            </p:cNvPr>
            <p:cNvSpPr/>
            <p:nvPr/>
          </p:nvSpPr>
          <p:spPr>
            <a:xfrm>
              <a:off x="5829563" y="4035812"/>
              <a:ext cx="2080013" cy="1164025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749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33"/>
    </mc:Choice>
    <mc:Fallback>
      <p:transition spd="slow" advTm="3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3572B-E4B6-9017-DA06-A02F83F8E46B}"/>
              </a:ext>
            </a:extLst>
          </p:cNvPr>
          <p:cNvSpPr txBox="1"/>
          <p:nvPr/>
        </p:nvSpPr>
        <p:spPr>
          <a:xfrm>
            <a:off x="29867" y="-19537"/>
            <a:ext cx="4401455" cy="92333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FF0000"/>
                </a:solidFill>
              </a:rPr>
              <a:t>Dirac Equation</a:t>
            </a:r>
            <a:endParaRPr lang="en-CA" sz="5400" i="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C98F9A-7E93-F713-D7F5-27D518AB1BF9}"/>
              </a:ext>
            </a:extLst>
          </p:cNvPr>
          <p:cNvCxnSpPr>
            <a:cxnSpLocks/>
          </p:cNvCxnSpPr>
          <p:nvPr/>
        </p:nvCxnSpPr>
        <p:spPr>
          <a:xfrm>
            <a:off x="0" y="9590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/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DECF0BD-CA78-7BD9-2891-E6E7290F685C}"/>
              </a:ext>
            </a:extLst>
          </p:cNvPr>
          <p:cNvGrpSpPr/>
          <p:nvPr/>
        </p:nvGrpSpPr>
        <p:grpSpPr>
          <a:xfrm>
            <a:off x="96097" y="1263637"/>
            <a:ext cx="4720828" cy="3460643"/>
            <a:chOff x="96097" y="1263637"/>
            <a:chExt cx="4720828" cy="3460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7615BF-1332-9A40-A591-3AA57201D98A}"/>
                    </a:ext>
                  </a:extLst>
                </p:cNvPr>
                <p:cNvSpPr txBox="1"/>
                <p:nvPr/>
              </p:nvSpPr>
              <p:spPr>
                <a:xfrm>
                  <a:off x="96097" y="1263637"/>
                  <a:ext cx="4720827" cy="98898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F7615BF-1332-9A40-A591-3AA57201D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7" y="1263637"/>
                  <a:ext cx="4720827" cy="9889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23F884-5DD6-7BCD-5F39-97847190E772}"/>
                    </a:ext>
                  </a:extLst>
                </p:cNvPr>
                <p:cNvSpPr txBox="1"/>
                <p:nvPr/>
              </p:nvSpPr>
              <p:spPr>
                <a:xfrm>
                  <a:off x="96097" y="2665640"/>
                  <a:ext cx="4720828" cy="205864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CA" sz="4800" dirty="0"/>
                    <a:t> </a:t>
                  </a:r>
                  <a:endParaRPr lang="en-CA" sz="600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F23F884-5DD6-7BCD-5F39-97847190E7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7" y="2665640"/>
                  <a:ext cx="4720828" cy="20586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EA8B21-AD05-4D33-3EA4-4D0736E1F1CD}"/>
              </a:ext>
            </a:extLst>
          </p:cNvPr>
          <p:cNvGrpSpPr/>
          <p:nvPr/>
        </p:nvGrpSpPr>
        <p:grpSpPr>
          <a:xfrm>
            <a:off x="7424063" y="1482580"/>
            <a:ext cx="4720828" cy="3241700"/>
            <a:chOff x="7424063" y="1482580"/>
            <a:chExt cx="4720828" cy="32417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62B2F92-7223-7C5C-E43B-38E8D779DC4D}"/>
                    </a:ext>
                  </a:extLst>
                </p:cNvPr>
                <p:cNvSpPr txBox="1"/>
                <p:nvPr/>
              </p:nvSpPr>
              <p:spPr>
                <a:xfrm>
                  <a:off x="7424063" y="2665640"/>
                  <a:ext cx="4720828" cy="205864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a14:m>
                  <a:r>
                    <a:rPr lang="en-CA" sz="4800" dirty="0"/>
                    <a:t> </a:t>
                  </a:r>
                  <a:endParaRPr lang="en-CA" sz="6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62B2F92-7223-7C5C-E43B-38E8D779D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4063" y="2665640"/>
                  <a:ext cx="4720828" cy="20586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5EE4946-B2A3-5B80-C20C-EEE2A55955CB}"/>
                    </a:ext>
                  </a:extLst>
                </p:cNvPr>
                <p:cNvSpPr txBox="1"/>
                <p:nvPr/>
              </p:nvSpPr>
              <p:spPr>
                <a:xfrm>
                  <a:off x="7621873" y="1482580"/>
                  <a:ext cx="4474030" cy="58804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CA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CA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5EE4946-B2A3-5B80-C20C-EEE2A5595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1873" y="1482580"/>
                  <a:ext cx="4474030" cy="5880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F1FB2D-B018-D50F-899D-E9FD8A416A10}"/>
              </a:ext>
            </a:extLst>
          </p:cNvPr>
          <p:cNvCxnSpPr>
            <a:cxnSpLocks/>
          </p:cNvCxnSpPr>
          <p:nvPr/>
        </p:nvCxnSpPr>
        <p:spPr>
          <a:xfrm>
            <a:off x="-2791" y="48907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92D558-03C8-911B-98F1-3553CFF957FA}"/>
                  </a:ext>
                </a:extLst>
              </p:cNvPr>
              <p:cNvSpPr txBox="1"/>
              <p:nvPr/>
            </p:nvSpPr>
            <p:spPr>
              <a:xfrm>
                <a:off x="1131690" y="4909895"/>
                <a:ext cx="368523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92D558-03C8-911B-98F1-3553CFF95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90" y="4909895"/>
                <a:ext cx="3685234" cy="1938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5AC8E-79B2-83C2-4E3A-F3BB5AB21AF3}"/>
                  </a:ext>
                </a:extLst>
              </p:cNvPr>
              <p:cNvSpPr txBox="1"/>
              <p:nvPr/>
            </p:nvSpPr>
            <p:spPr>
              <a:xfrm>
                <a:off x="5388429" y="5121297"/>
                <a:ext cx="6760030" cy="1559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7200" i="1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CA" sz="7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5AC8E-79B2-83C2-4E3A-F3BB5AB2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429" y="5121297"/>
                <a:ext cx="6760030" cy="15594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BEFFD2-0FA0-0286-2071-378204073278}"/>
              </a:ext>
            </a:extLst>
          </p:cNvPr>
          <p:cNvCxnSpPr/>
          <p:nvPr/>
        </p:nvCxnSpPr>
        <p:spPr>
          <a:xfrm flipV="1">
            <a:off x="6093209" y="959046"/>
            <a:ext cx="0" cy="39317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1420EB-128C-ABBC-0685-0808D2AEDCDD}"/>
              </a:ext>
            </a:extLst>
          </p:cNvPr>
          <p:cNvGrpSpPr/>
          <p:nvPr/>
        </p:nvGrpSpPr>
        <p:grpSpPr>
          <a:xfrm>
            <a:off x="4943043" y="1260944"/>
            <a:ext cx="2388823" cy="3593968"/>
            <a:chOff x="4943043" y="1260944"/>
            <a:chExt cx="2388823" cy="35939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E1B5DCE-8B37-8DFB-DF18-0A253B75F0BA}"/>
                </a:ext>
              </a:extLst>
            </p:cNvPr>
            <p:cNvGrpSpPr/>
            <p:nvPr/>
          </p:nvGrpSpPr>
          <p:grpSpPr>
            <a:xfrm>
              <a:off x="4943043" y="2281841"/>
              <a:ext cx="2388823" cy="2573071"/>
              <a:chOff x="5573616" y="3450273"/>
              <a:chExt cx="1924464" cy="2573071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6297F7BD-948E-6E0C-2394-AD0F0EC628C4}"/>
                  </a:ext>
                </a:extLst>
              </p:cNvPr>
              <p:cNvSpPr/>
              <p:nvPr/>
            </p:nvSpPr>
            <p:spPr>
              <a:xfrm>
                <a:off x="5573616" y="3450273"/>
                <a:ext cx="1924464" cy="2573071"/>
              </a:xfrm>
              <a:prstGeom prst="rightArrow">
                <a:avLst>
                  <a:gd name="adj1" fmla="val 78449"/>
                  <a:gd name="adj2" fmla="val 19510"/>
                </a:avLst>
              </a:prstGeom>
              <a:solidFill>
                <a:srgbClr val="FFEBEB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endParaRPr kumimoji="0" lang="en-CA" sz="4000" b="0" i="1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06C8B622-2B97-CC0B-E6B4-D39CD5C07AB6}"/>
                      </a:ext>
                    </a:extLst>
                  </p:cNvPr>
                  <p:cNvSpPr txBox="1"/>
                  <p:nvPr/>
                </p:nvSpPr>
                <p:spPr>
                  <a:xfrm>
                    <a:off x="5634576" y="3614033"/>
                    <a:ext cx="1863504" cy="22597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spcAft>
                        <a:spcPts val="120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3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→−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3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lvl="0" algn="ctr">
                      <a:spcAft>
                        <a:spcPts val="120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0" lang="en-CA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3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lvl="0" algn="ctr">
                      <a:spcAft>
                        <a:spcPts val="1200"/>
                      </a:spcAft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0" lang="en-CA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kumimoji="0" lang="en-CA" sz="3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DF84E6C-26E1-018E-AFA1-CDFCA09FB8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4576" y="3614033"/>
                    <a:ext cx="1863504" cy="22597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CB676-69E5-23EA-2EAE-FF7CA479C7EE}"/>
                </a:ext>
              </a:extLst>
            </p:cNvPr>
            <p:cNvSpPr txBox="1"/>
            <p:nvPr/>
          </p:nvSpPr>
          <p:spPr>
            <a:xfrm>
              <a:off x="5018712" y="1260944"/>
              <a:ext cx="2121454" cy="954107"/>
            </a:xfrm>
            <a:prstGeom prst="rect">
              <a:avLst/>
            </a:prstGeom>
            <a:solidFill>
              <a:srgbClr val="FFEFEF"/>
            </a:solidFill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rgbClr val="C00000"/>
                  </a:solidFill>
                </a:rPr>
                <a:t>Parity </a:t>
              </a:r>
              <a:r>
                <a:rPr lang="en-CA" sz="2400" dirty="0">
                  <a:solidFill>
                    <a:srgbClr val="C00000"/>
                  </a:solidFill>
                </a:rPr>
                <a:t>Transformation</a:t>
              </a:r>
              <a:endParaRPr lang="en-CA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BFF406-EDD0-5322-9696-A91B5F0B28E3}"/>
              </a:ext>
            </a:extLst>
          </p:cNvPr>
          <p:cNvGrpSpPr/>
          <p:nvPr/>
        </p:nvGrpSpPr>
        <p:grpSpPr>
          <a:xfrm>
            <a:off x="7542691" y="-114618"/>
            <a:ext cx="4340074" cy="4233802"/>
            <a:chOff x="7542691" y="-114618"/>
            <a:chExt cx="4340074" cy="423380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9225C3-A71A-86BE-638D-8A6D136261D0}"/>
                </a:ext>
              </a:extLst>
            </p:cNvPr>
            <p:cNvGrpSpPr/>
            <p:nvPr/>
          </p:nvGrpSpPr>
          <p:grpSpPr>
            <a:xfrm>
              <a:off x="10217339" y="-114618"/>
              <a:ext cx="1665426" cy="1118743"/>
              <a:chOff x="10049052" y="-114618"/>
              <a:chExt cx="1665426" cy="111874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C74810-6478-09D2-52E6-543792D2C2C2}"/>
                  </a:ext>
                </a:extLst>
              </p:cNvPr>
              <p:cNvSpPr txBox="1"/>
              <p:nvPr/>
            </p:nvSpPr>
            <p:spPr>
              <a:xfrm>
                <a:off x="10049052" y="-114618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Dirac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0129D6B-CD18-0381-BAD1-D9ED2B48502C}"/>
                  </a:ext>
                </a:extLst>
              </p:cNvPr>
              <p:cNvSpPr txBox="1"/>
              <p:nvPr/>
            </p:nvSpPr>
            <p:spPr>
              <a:xfrm>
                <a:off x="10069371" y="296239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spinor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6382943-C637-9BB1-BA2A-206272B93F03}"/>
                </a:ext>
              </a:extLst>
            </p:cNvPr>
            <p:cNvSpPr/>
            <p:nvPr/>
          </p:nvSpPr>
          <p:spPr>
            <a:xfrm rot="18900000">
              <a:off x="7542691" y="101588"/>
              <a:ext cx="4017596" cy="4017596"/>
            </a:xfrm>
            <a:prstGeom prst="arc">
              <a:avLst>
                <a:gd name="adj1" fmla="val 17555342"/>
                <a:gd name="adj2" fmla="val 20288121"/>
              </a:avLst>
            </a:prstGeom>
            <a:ln w="57150">
              <a:solidFill>
                <a:srgbClr val="008BB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292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04">
        <p:fade/>
      </p:transition>
    </mc:Choice>
    <mc:Fallback xmlns="">
      <p:transition spd="med" advTm="18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3572B-E4B6-9017-DA06-A02F83F8E46B}"/>
              </a:ext>
            </a:extLst>
          </p:cNvPr>
          <p:cNvSpPr txBox="1"/>
          <p:nvPr/>
        </p:nvSpPr>
        <p:spPr>
          <a:xfrm>
            <a:off x="29867" y="-19537"/>
            <a:ext cx="4401455" cy="92333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FF0000"/>
                </a:solidFill>
              </a:rPr>
              <a:t>Dirac Equation</a:t>
            </a:r>
            <a:endParaRPr lang="en-CA" sz="5400" i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33D84-B5F2-C1B0-4BC6-594FAD1F7B65}"/>
                  </a:ext>
                </a:extLst>
              </p:cNvPr>
              <p:cNvSpPr txBox="1"/>
              <p:nvPr/>
            </p:nvSpPr>
            <p:spPr>
              <a:xfrm>
                <a:off x="222950" y="1221515"/>
                <a:ext cx="4442836" cy="13553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8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133D84-B5F2-C1B0-4BC6-594FAD1F7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50" y="1221515"/>
                <a:ext cx="4442836" cy="1355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C98F9A-7E93-F713-D7F5-27D518AB1BF9}"/>
              </a:ext>
            </a:extLst>
          </p:cNvPr>
          <p:cNvCxnSpPr>
            <a:cxnSpLocks/>
          </p:cNvCxnSpPr>
          <p:nvPr/>
        </p:nvCxnSpPr>
        <p:spPr>
          <a:xfrm>
            <a:off x="0" y="9590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/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1EBFF406-EDD0-5322-9696-A91B5F0B28E3}"/>
              </a:ext>
            </a:extLst>
          </p:cNvPr>
          <p:cNvGrpSpPr/>
          <p:nvPr/>
        </p:nvGrpSpPr>
        <p:grpSpPr>
          <a:xfrm>
            <a:off x="7542691" y="-114618"/>
            <a:ext cx="4340074" cy="4233802"/>
            <a:chOff x="7542691" y="-114618"/>
            <a:chExt cx="4340074" cy="423380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9225C3-A71A-86BE-638D-8A6D136261D0}"/>
                </a:ext>
              </a:extLst>
            </p:cNvPr>
            <p:cNvGrpSpPr/>
            <p:nvPr/>
          </p:nvGrpSpPr>
          <p:grpSpPr>
            <a:xfrm>
              <a:off x="10217339" y="-114618"/>
              <a:ext cx="1665426" cy="1118743"/>
              <a:chOff x="10049052" y="-114618"/>
              <a:chExt cx="1665426" cy="111874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C74810-6478-09D2-52E6-543792D2C2C2}"/>
                  </a:ext>
                </a:extLst>
              </p:cNvPr>
              <p:cNvSpPr txBox="1"/>
              <p:nvPr/>
            </p:nvSpPr>
            <p:spPr>
              <a:xfrm>
                <a:off x="10049052" y="-114618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Dirac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0129D6B-CD18-0381-BAD1-D9ED2B48502C}"/>
                  </a:ext>
                </a:extLst>
              </p:cNvPr>
              <p:cNvSpPr txBox="1"/>
              <p:nvPr/>
            </p:nvSpPr>
            <p:spPr>
              <a:xfrm>
                <a:off x="10069371" y="296239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spinor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6382943-C637-9BB1-BA2A-206272B93F03}"/>
                </a:ext>
              </a:extLst>
            </p:cNvPr>
            <p:cNvSpPr/>
            <p:nvPr/>
          </p:nvSpPr>
          <p:spPr>
            <a:xfrm rot="18900000">
              <a:off x="7542691" y="101588"/>
              <a:ext cx="4017596" cy="4017596"/>
            </a:xfrm>
            <a:prstGeom prst="arc">
              <a:avLst>
                <a:gd name="adj1" fmla="val 17555342"/>
                <a:gd name="adj2" fmla="val 20288121"/>
              </a:avLst>
            </a:prstGeom>
            <a:ln w="57150">
              <a:solidFill>
                <a:srgbClr val="008BB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129411-303E-FFEF-4EF9-07467A355718}"/>
                  </a:ext>
                </a:extLst>
              </p:cNvPr>
              <p:cNvSpPr txBox="1"/>
              <p:nvPr/>
            </p:nvSpPr>
            <p:spPr>
              <a:xfrm>
                <a:off x="547689" y="2760643"/>
                <a:ext cx="11096621" cy="133671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8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CA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129411-303E-FFEF-4EF9-07467A35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9" y="2760643"/>
                <a:ext cx="11096621" cy="1336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A0EE39-269D-19C6-9862-01BC89EE5053}"/>
                  </a:ext>
                </a:extLst>
              </p:cNvPr>
              <p:cNvSpPr txBox="1"/>
              <p:nvPr/>
            </p:nvSpPr>
            <p:spPr>
              <a:xfrm>
                <a:off x="222950" y="4968128"/>
                <a:ext cx="11844671" cy="133671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/>
                  <a:t>Conserv</a:t>
                </a:r>
                <a:r>
                  <a:rPr lang="en-CA" sz="6000" dirty="0"/>
                  <a:t>ed Current:  </a:t>
                </a:r>
                <a:r>
                  <a:rPr lang="en-CA" sz="8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CA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8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A0EE39-269D-19C6-9862-01BC89EE5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50" y="4968128"/>
                <a:ext cx="11844671" cy="1336713"/>
              </a:xfrm>
              <a:prstGeom prst="rect">
                <a:avLst/>
              </a:prstGeom>
              <a:blipFill>
                <a:blip r:embed="rId7"/>
                <a:stretch>
                  <a:fillRect l="-2976" b="-24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27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38">
        <p:fade/>
      </p:transition>
    </mc:Choice>
    <mc:Fallback xmlns="">
      <p:transition spd="med" advTm="12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33572B-E4B6-9017-DA06-A02F83F8E46B}"/>
              </a:ext>
            </a:extLst>
          </p:cNvPr>
          <p:cNvSpPr txBox="1"/>
          <p:nvPr/>
        </p:nvSpPr>
        <p:spPr>
          <a:xfrm>
            <a:off x="29867" y="-19537"/>
            <a:ext cx="4401455" cy="92333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FF0000"/>
                </a:solidFill>
              </a:rPr>
              <a:t>Dirac Equation</a:t>
            </a:r>
            <a:endParaRPr lang="en-CA" sz="5400" i="0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C98F9A-7E93-F713-D7F5-27D518AB1BF9}"/>
              </a:ext>
            </a:extLst>
          </p:cNvPr>
          <p:cNvCxnSpPr>
            <a:cxnSpLocks/>
          </p:cNvCxnSpPr>
          <p:nvPr/>
        </p:nvCxnSpPr>
        <p:spPr>
          <a:xfrm>
            <a:off x="0" y="9590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/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ℏ</m:t>
                        </m:r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3858-37C0-7714-EE83-44B534EF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119" y="-17132"/>
                <a:ext cx="5838093" cy="943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23F884-5DD6-7BCD-5F39-97847190E772}"/>
                  </a:ext>
                </a:extLst>
              </p:cNvPr>
              <p:cNvSpPr txBox="1"/>
              <p:nvPr/>
            </p:nvSpPr>
            <p:spPr>
              <a:xfrm>
                <a:off x="379126" y="4551192"/>
                <a:ext cx="5009303" cy="2058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23F884-5DD6-7BCD-5F39-97847190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6" y="4551192"/>
                <a:ext cx="5009303" cy="2058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2B2F92-7223-7C5C-E43B-38E8D779DC4D}"/>
                  </a:ext>
                </a:extLst>
              </p:cNvPr>
              <p:cNvSpPr txBox="1"/>
              <p:nvPr/>
            </p:nvSpPr>
            <p:spPr>
              <a:xfrm>
                <a:off x="6710619" y="4551192"/>
                <a:ext cx="5058288" cy="2058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2B2F92-7223-7C5C-E43B-38E8D779D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619" y="4551192"/>
                <a:ext cx="5058288" cy="20586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1EBFF406-EDD0-5322-9696-A91B5F0B28E3}"/>
              </a:ext>
            </a:extLst>
          </p:cNvPr>
          <p:cNvGrpSpPr/>
          <p:nvPr/>
        </p:nvGrpSpPr>
        <p:grpSpPr>
          <a:xfrm>
            <a:off x="7542691" y="-114618"/>
            <a:ext cx="4340074" cy="4233802"/>
            <a:chOff x="7542691" y="-114618"/>
            <a:chExt cx="4340074" cy="423380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9225C3-A71A-86BE-638D-8A6D136261D0}"/>
                </a:ext>
              </a:extLst>
            </p:cNvPr>
            <p:cNvGrpSpPr/>
            <p:nvPr/>
          </p:nvGrpSpPr>
          <p:grpSpPr>
            <a:xfrm>
              <a:off x="10217339" y="-114618"/>
              <a:ext cx="1665426" cy="1118743"/>
              <a:chOff x="10049052" y="-114618"/>
              <a:chExt cx="1665426" cy="111874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4C74810-6478-09D2-52E6-543792D2C2C2}"/>
                  </a:ext>
                </a:extLst>
              </p:cNvPr>
              <p:cNvSpPr txBox="1"/>
              <p:nvPr/>
            </p:nvSpPr>
            <p:spPr>
              <a:xfrm>
                <a:off x="10049052" y="-114618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Dirac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0129D6B-CD18-0381-BAD1-D9ED2B48502C}"/>
                  </a:ext>
                </a:extLst>
              </p:cNvPr>
              <p:cNvSpPr txBox="1"/>
              <p:nvPr/>
            </p:nvSpPr>
            <p:spPr>
              <a:xfrm>
                <a:off x="10069371" y="296239"/>
                <a:ext cx="1645107" cy="70788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8BBC"/>
                    </a:solidFill>
                  </a:rPr>
                  <a:t>spinor</a:t>
                </a:r>
                <a:endParaRPr lang="en-CA" sz="4000" i="0" dirty="0">
                  <a:solidFill>
                    <a:srgbClr val="008BBC"/>
                  </a:solidFill>
                </a:endParaRP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6382943-C637-9BB1-BA2A-206272B93F03}"/>
                </a:ext>
              </a:extLst>
            </p:cNvPr>
            <p:cNvSpPr/>
            <p:nvPr/>
          </p:nvSpPr>
          <p:spPr>
            <a:xfrm rot="18900000">
              <a:off x="7542691" y="101588"/>
              <a:ext cx="4017596" cy="4017596"/>
            </a:xfrm>
            <a:prstGeom prst="arc">
              <a:avLst>
                <a:gd name="adj1" fmla="val 17555342"/>
                <a:gd name="adj2" fmla="val 20288121"/>
              </a:avLst>
            </a:prstGeom>
            <a:ln w="57150">
              <a:solidFill>
                <a:srgbClr val="008BB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B5FDB-0DB8-E0F1-CB35-0409B9E26A6D}"/>
                  </a:ext>
                </a:extLst>
              </p:cNvPr>
              <p:cNvSpPr txBox="1"/>
              <p:nvPr/>
            </p:nvSpPr>
            <p:spPr>
              <a:xfrm>
                <a:off x="3025093" y="1368538"/>
                <a:ext cx="6889020" cy="28123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6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B5FDB-0DB8-E0F1-CB35-0409B9E26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093" y="1368538"/>
                <a:ext cx="6889020" cy="2812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0E53BC1-E471-C358-72B0-EE0A70FFE37E}"/>
              </a:ext>
            </a:extLst>
          </p:cNvPr>
          <p:cNvGrpSpPr/>
          <p:nvPr/>
        </p:nvGrpSpPr>
        <p:grpSpPr>
          <a:xfrm>
            <a:off x="562249" y="1432887"/>
            <a:ext cx="2104990" cy="843189"/>
            <a:chOff x="93733" y="2589487"/>
            <a:chExt cx="2104990" cy="8431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71F7CE-8EFF-8940-9AE9-E0FC8A3FC36A}"/>
                </a:ext>
              </a:extLst>
            </p:cNvPr>
            <p:cNvSpPr txBox="1"/>
            <p:nvPr/>
          </p:nvSpPr>
          <p:spPr>
            <a:xfrm>
              <a:off x="93733" y="2589487"/>
              <a:ext cx="210499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FF0000"/>
                  </a:solidFill>
                </a:rPr>
                <a:t>Matter</a:t>
              </a:r>
              <a:endParaRPr lang="en-CA" sz="4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BCF51E8-D005-B572-2D27-510384B66C0C}"/>
                </a:ext>
              </a:extLst>
            </p:cNvPr>
            <p:cNvCxnSpPr/>
            <p:nvPr/>
          </p:nvCxnSpPr>
          <p:spPr>
            <a:xfrm>
              <a:off x="381000" y="3432676"/>
              <a:ext cx="147785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F913ED-8AB3-8569-63FD-66663B3EFAC0}"/>
              </a:ext>
            </a:extLst>
          </p:cNvPr>
          <p:cNvGrpSpPr/>
          <p:nvPr/>
        </p:nvGrpSpPr>
        <p:grpSpPr>
          <a:xfrm>
            <a:off x="465096" y="2528426"/>
            <a:ext cx="2250965" cy="1446550"/>
            <a:chOff x="-3420" y="3685026"/>
            <a:chExt cx="2250965" cy="14465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7EB3F7-E7EA-4F4B-C074-57D69DE94503}"/>
                </a:ext>
              </a:extLst>
            </p:cNvPr>
            <p:cNvSpPr txBox="1"/>
            <p:nvPr/>
          </p:nvSpPr>
          <p:spPr>
            <a:xfrm>
              <a:off x="-3420" y="3685026"/>
              <a:ext cx="2250965" cy="14465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solidFill>
                    <a:srgbClr val="C00000"/>
                  </a:solidFill>
                </a:rPr>
                <a:t>Anti-Matter</a:t>
              </a:r>
              <a:endParaRPr lang="en-CA" sz="4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A11E623-6092-4431-ACE3-52F88B70402C}"/>
                </a:ext>
              </a:extLst>
            </p:cNvPr>
            <p:cNvCxnSpPr/>
            <p:nvPr/>
          </p:nvCxnSpPr>
          <p:spPr>
            <a:xfrm>
              <a:off x="381000" y="5084692"/>
              <a:ext cx="1477859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33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24">
        <p:fade/>
      </p:transition>
    </mc:Choice>
    <mc:Fallback xmlns="">
      <p:transition spd="med" advTm="108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57652CA-D62D-B065-BEF1-5406DA232D61}"/>
              </a:ext>
            </a:extLst>
          </p:cNvPr>
          <p:cNvGrpSpPr/>
          <p:nvPr/>
        </p:nvGrpSpPr>
        <p:grpSpPr>
          <a:xfrm>
            <a:off x="164123" y="73758"/>
            <a:ext cx="11957539" cy="2266365"/>
            <a:chOff x="164123" y="244914"/>
            <a:chExt cx="11957539" cy="22663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1A1505-8C3A-185A-AAF0-1645D5595322}"/>
                </a:ext>
              </a:extLst>
            </p:cNvPr>
            <p:cNvGrpSpPr/>
            <p:nvPr/>
          </p:nvGrpSpPr>
          <p:grpSpPr>
            <a:xfrm>
              <a:off x="164123" y="244914"/>
              <a:ext cx="11957539" cy="2235885"/>
              <a:chOff x="164123" y="10454"/>
              <a:chExt cx="11957539" cy="22358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6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50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517C56-70C7-143E-584B-BAFE2AAED4B6}"/>
                </a:ext>
              </a:extLst>
            </p:cNvPr>
            <p:cNvSpPr/>
            <p:nvPr/>
          </p:nvSpPr>
          <p:spPr>
            <a:xfrm>
              <a:off x="164123" y="266016"/>
              <a:ext cx="11863754" cy="2245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04528-5405-D684-14BB-A18630EA6433}"/>
                  </a:ext>
                </a:extLst>
              </p:cNvPr>
              <p:cNvSpPr txBox="1"/>
              <p:nvPr/>
            </p:nvSpPr>
            <p:spPr>
              <a:xfrm>
                <a:off x="70338" y="2242727"/>
                <a:ext cx="8842715" cy="4611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6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6000" dirty="0"/>
                  <a:t>are not scalars! </a:t>
                </a:r>
              </a:p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6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r>
                  <a:rPr lang="en-CA" sz="6000" dirty="0"/>
                  <a:t>      Clifford Algebra</a:t>
                </a:r>
              </a:p>
              <a:p>
                <a:r>
                  <a:rPr lang="en-CA" sz="4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(Geometric Algebra)</a:t>
                </a:r>
              </a:p>
              <a:p>
                <a:r>
                  <a:rPr lang="en-CA" sz="6000" dirty="0"/>
                  <a:t>a.k.a. “Spacetime Algebra”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04528-5405-D684-14BB-A18630EA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2242727"/>
                <a:ext cx="8842715" cy="4611262"/>
              </a:xfrm>
              <a:prstGeom prst="rect">
                <a:avLst/>
              </a:prstGeom>
              <a:blipFill>
                <a:blip r:embed="rId6"/>
                <a:stretch>
                  <a:fillRect l="-4207" t="-3836" b="-8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A4923-CA60-00F1-7F4A-09D67A0A9F92}"/>
              </a:ext>
            </a:extLst>
          </p:cNvPr>
          <p:cNvGrpSpPr/>
          <p:nvPr/>
        </p:nvGrpSpPr>
        <p:grpSpPr>
          <a:xfrm>
            <a:off x="8433582" y="2478830"/>
            <a:ext cx="3674012" cy="4229535"/>
            <a:chOff x="8369959" y="2839051"/>
            <a:chExt cx="3657917" cy="42110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2B62571-40A1-25A7-839D-116FF246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9959" y="2839051"/>
              <a:ext cx="3657917" cy="20575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A925E5-B71C-C09A-D493-41F67223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9959" y="4992479"/>
              <a:ext cx="3657917" cy="205757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6093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57652CA-D62D-B065-BEF1-5406DA232D61}"/>
              </a:ext>
            </a:extLst>
          </p:cNvPr>
          <p:cNvGrpSpPr/>
          <p:nvPr/>
        </p:nvGrpSpPr>
        <p:grpSpPr>
          <a:xfrm>
            <a:off x="164123" y="73758"/>
            <a:ext cx="11957539" cy="2266365"/>
            <a:chOff x="164123" y="244914"/>
            <a:chExt cx="11957539" cy="22663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1A1505-8C3A-185A-AAF0-1645D5595322}"/>
                </a:ext>
              </a:extLst>
            </p:cNvPr>
            <p:cNvGrpSpPr/>
            <p:nvPr/>
          </p:nvGrpSpPr>
          <p:grpSpPr>
            <a:xfrm>
              <a:off x="164123" y="244914"/>
              <a:ext cx="11957539" cy="2235885"/>
              <a:chOff x="164123" y="10454"/>
              <a:chExt cx="11957539" cy="22358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60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50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517C56-70C7-143E-584B-BAFE2AAED4B6}"/>
                </a:ext>
              </a:extLst>
            </p:cNvPr>
            <p:cNvSpPr/>
            <p:nvPr/>
          </p:nvSpPr>
          <p:spPr>
            <a:xfrm>
              <a:off x="164123" y="266016"/>
              <a:ext cx="11863754" cy="2245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5DC90D-6262-88E3-74A6-24B3CB49CEC1}"/>
                  </a:ext>
                </a:extLst>
              </p:cNvPr>
              <p:cNvSpPr txBox="1"/>
              <p:nvPr/>
            </p:nvSpPr>
            <p:spPr>
              <a:xfrm>
                <a:off x="225083" y="4352028"/>
                <a:ext cx="119669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65DC90D-6262-88E3-74A6-24B3CB49C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83" y="4352028"/>
                <a:ext cx="1196691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BE36C-BD65-5467-1B70-14C6FC03F31A}"/>
                  </a:ext>
                </a:extLst>
              </p:cNvPr>
              <p:cNvSpPr txBox="1"/>
              <p:nvPr/>
            </p:nvSpPr>
            <p:spPr>
              <a:xfrm>
                <a:off x="1588289" y="2516899"/>
                <a:ext cx="10634191" cy="122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b>
                        <m:sSubPr>
                          <m:ctrlPr>
                            <a:rPr lang="en-CA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BE36C-BD65-5467-1B70-14C6FC03F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89" y="2516899"/>
                <a:ext cx="10634191" cy="1221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6FD74C-8F55-0C24-601D-9C32C252BECC}"/>
                  </a:ext>
                </a:extLst>
              </p:cNvPr>
              <p:cNvSpPr txBox="1"/>
              <p:nvPr/>
            </p:nvSpPr>
            <p:spPr>
              <a:xfrm>
                <a:off x="2092569" y="5167570"/>
                <a:ext cx="8864991" cy="1642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acc>
                      <m:accPr>
                        <m:chr m:val="⃗"/>
                        <m:ctrlP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6FD74C-8F55-0C24-601D-9C32C252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569" y="5167570"/>
                <a:ext cx="8864991" cy="1642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2F81D312-1F6D-A626-F851-98FF2C674842}"/>
              </a:ext>
            </a:extLst>
          </p:cNvPr>
          <p:cNvGrpSpPr/>
          <p:nvPr/>
        </p:nvGrpSpPr>
        <p:grpSpPr>
          <a:xfrm>
            <a:off x="38100" y="2190811"/>
            <a:ext cx="1568986" cy="1989753"/>
            <a:chOff x="22860" y="2160331"/>
            <a:chExt cx="1568986" cy="198975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99FAB7B-FE05-BC38-717B-8298022AB04D}"/>
                </a:ext>
              </a:extLst>
            </p:cNvPr>
            <p:cNvGrpSpPr/>
            <p:nvPr/>
          </p:nvGrpSpPr>
          <p:grpSpPr>
            <a:xfrm>
              <a:off x="22860" y="2463215"/>
              <a:ext cx="1355350" cy="1607086"/>
              <a:chOff x="-1359540" y="2187949"/>
              <a:chExt cx="1886985" cy="223746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5C0D954-5923-A6B3-88A3-67BE5E488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77432" y="3757258"/>
                <a:ext cx="1604877" cy="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11E896A-5215-9393-7904-278F1C8F0BD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1818829" y="2990388"/>
                <a:ext cx="1604877" cy="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03F2996-5802-961F-7454-B10084A3D6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359540" y="3720695"/>
                <a:ext cx="367507" cy="704720"/>
              </a:xfrm>
              <a:prstGeom prst="straightConnector1">
                <a:avLst/>
              </a:prstGeom>
              <a:ln w="101600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814A0A6-ADC3-B797-841E-66B36A8227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004333" y="2633472"/>
                <a:ext cx="900781" cy="1128198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710E136-3334-2A85-A52B-8EECE582B8D9}"/>
                    </a:ext>
                  </a:extLst>
                </p:cNvPr>
                <p:cNvSpPr txBox="1"/>
                <p:nvPr/>
              </p:nvSpPr>
              <p:spPr>
                <a:xfrm>
                  <a:off x="831871" y="2407127"/>
                  <a:ext cx="63696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CA" sz="32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710E136-3334-2A85-A52B-8EECE582B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871" y="2407127"/>
                  <a:ext cx="63696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80069BF-58F3-EC0B-CCAC-329589CFC755}"/>
                    </a:ext>
                  </a:extLst>
                </p:cNvPr>
                <p:cNvSpPr txBox="1"/>
                <p:nvPr/>
              </p:nvSpPr>
              <p:spPr>
                <a:xfrm>
                  <a:off x="935641" y="2913684"/>
                  <a:ext cx="65620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80069BF-58F3-EC0B-CCAC-329589CFC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41" y="2913684"/>
                  <a:ext cx="656205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3A6A4C0-E9C7-6E3A-ED07-9E118033AB0A}"/>
                    </a:ext>
                  </a:extLst>
                </p:cNvPr>
                <p:cNvSpPr txBox="1"/>
                <p:nvPr/>
              </p:nvSpPr>
              <p:spPr>
                <a:xfrm>
                  <a:off x="255421" y="2160331"/>
                  <a:ext cx="668324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3A6A4C0-E9C7-6E3A-ED07-9E118033A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421" y="2160331"/>
                  <a:ext cx="668324" cy="6236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D30394-39EB-8F7C-5598-53316CF8D0A8}"/>
                    </a:ext>
                  </a:extLst>
                </p:cNvPr>
                <p:cNvSpPr txBox="1"/>
                <p:nvPr/>
              </p:nvSpPr>
              <p:spPr>
                <a:xfrm>
                  <a:off x="183466" y="3565309"/>
                  <a:ext cx="63716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32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D30394-39EB-8F7C-5598-53316CF8D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66" y="3565309"/>
                  <a:ext cx="637162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0909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57652CA-D62D-B065-BEF1-5406DA232D61}"/>
              </a:ext>
            </a:extLst>
          </p:cNvPr>
          <p:cNvGrpSpPr/>
          <p:nvPr/>
        </p:nvGrpSpPr>
        <p:grpSpPr>
          <a:xfrm>
            <a:off x="164123" y="73758"/>
            <a:ext cx="11957539" cy="2266365"/>
            <a:chOff x="164123" y="244914"/>
            <a:chExt cx="11957539" cy="22663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1A1505-8C3A-185A-AAF0-1645D5595322}"/>
                </a:ext>
              </a:extLst>
            </p:cNvPr>
            <p:cNvGrpSpPr/>
            <p:nvPr/>
          </p:nvGrpSpPr>
          <p:grpSpPr>
            <a:xfrm>
              <a:off x="164123" y="244914"/>
              <a:ext cx="11957539" cy="2235885"/>
              <a:chOff x="164123" y="10454"/>
              <a:chExt cx="11957539" cy="22358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60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50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517C56-70C7-143E-584B-BAFE2AAED4B6}"/>
                </a:ext>
              </a:extLst>
            </p:cNvPr>
            <p:cNvSpPr/>
            <p:nvPr/>
          </p:nvSpPr>
          <p:spPr>
            <a:xfrm>
              <a:off x="164123" y="266016"/>
              <a:ext cx="11863754" cy="2245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6FD74C-8F55-0C24-601D-9C32C252BECC}"/>
                  </a:ext>
                </a:extLst>
              </p:cNvPr>
              <p:cNvSpPr txBox="1"/>
              <p:nvPr/>
            </p:nvSpPr>
            <p:spPr>
              <a:xfrm>
                <a:off x="1" y="2407127"/>
                <a:ext cx="12192000" cy="3734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6FD74C-8F55-0C24-601D-9C32C252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407127"/>
                <a:ext cx="12192000" cy="3734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83694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57652CA-D62D-B065-BEF1-5406DA232D61}"/>
              </a:ext>
            </a:extLst>
          </p:cNvPr>
          <p:cNvGrpSpPr/>
          <p:nvPr/>
        </p:nvGrpSpPr>
        <p:grpSpPr>
          <a:xfrm>
            <a:off x="164123" y="73758"/>
            <a:ext cx="11957539" cy="2266365"/>
            <a:chOff x="164123" y="244914"/>
            <a:chExt cx="11957539" cy="22663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1A1505-8C3A-185A-AAF0-1645D5595322}"/>
                </a:ext>
              </a:extLst>
            </p:cNvPr>
            <p:cNvGrpSpPr/>
            <p:nvPr/>
          </p:nvGrpSpPr>
          <p:grpSpPr>
            <a:xfrm>
              <a:off x="164123" y="244914"/>
              <a:ext cx="11957539" cy="2235885"/>
              <a:chOff x="164123" y="10454"/>
              <a:chExt cx="11957539" cy="22358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60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6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3DBEDB1E-731D-1437-AEDA-44E976ED6A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123" y="98560"/>
                    <a:ext cx="4103077" cy="1015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/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CA" sz="5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5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5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50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A0D96F7D-1F42-E734-D9B5-C24618BD4A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3754" y="10454"/>
                    <a:ext cx="7877908" cy="11296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/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23431E3C-15A6-3216-7919-7E796C5D5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0708" y="1156425"/>
                    <a:ext cx="4712677" cy="10899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517C56-70C7-143E-584B-BAFE2AAED4B6}"/>
                </a:ext>
              </a:extLst>
            </p:cNvPr>
            <p:cNvSpPr/>
            <p:nvPr/>
          </p:nvSpPr>
          <p:spPr>
            <a:xfrm>
              <a:off x="164123" y="266016"/>
              <a:ext cx="11863754" cy="22452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6FD74C-8F55-0C24-601D-9C32C252BECC}"/>
                  </a:ext>
                </a:extLst>
              </p:cNvPr>
              <p:cNvSpPr txBox="1"/>
              <p:nvPr/>
            </p:nvSpPr>
            <p:spPr>
              <a:xfrm>
                <a:off x="1" y="2407127"/>
                <a:ext cx="12192000" cy="356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6FD74C-8F55-0C24-601D-9C32C252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407127"/>
                <a:ext cx="12192000" cy="3560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AE8EE-63C4-E3C7-B7CF-8217AA08DFF9}"/>
                  </a:ext>
                </a:extLst>
              </p:cNvPr>
              <p:cNvSpPr txBox="1"/>
              <p:nvPr/>
            </p:nvSpPr>
            <p:spPr>
              <a:xfrm>
                <a:off x="8917744" y="2457719"/>
                <a:ext cx="3110133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 err="1"/>
                  <a:t>Quanization</a:t>
                </a:r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3AE8EE-63C4-E3C7-B7CF-8217AA08D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744" y="2457719"/>
                <a:ext cx="3110133" cy="1323439"/>
              </a:xfrm>
              <a:prstGeom prst="rect">
                <a:avLst/>
              </a:prstGeom>
              <a:blipFill>
                <a:blip r:embed="rId7"/>
                <a:stretch>
                  <a:fillRect t="-448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9E1B046-0340-F619-EAF9-5DFA9C63FC72}"/>
              </a:ext>
            </a:extLst>
          </p:cNvPr>
          <p:cNvGrpSpPr/>
          <p:nvPr/>
        </p:nvGrpSpPr>
        <p:grpSpPr>
          <a:xfrm>
            <a:off x="5303522" y="5793535"/>
            <a:ext cx="6818142" cy="1139218"/>
            <a:chOff x="237282" y="3607726"/>
            <a:chExt cx="11726119" cy="13692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48FD8B-6FB7-83C0-7020-12CE58CE173F}"/>
                </a:ext>
              </a:extLst>
            </p:cNvPr>
            <p:cNvSpPr txBox="1"/>
            <p:nvPr/>
          </p:nvSpPr>
          <p:spPr>
            <a:xfrm>
              <a:off x="2741652" y="3978193"/>
              <a:ext cx="6717377" cy="998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800" b="1" dirty="0">
                  <a:solidFill>
                    <a:srgbClr val="FF0000"/>
                  </a:solidFill>
                </a:rPr>
                <a:t>Dirac Equation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D1003F0-E35B-325F-8DCE-FFAD3143A52B}"/>
                </a:ext>
              </a:extLst>
            </p:cNvPr>
            <p:cNvSpPr/>
            <p:nvPr/>
          </p:nvSpPr>
          <p:spPr>
            <a:xfrm rot="5400000">
              <a:off x="5830787" y="-1985779"/>
              <a:ext cx="539109" cy="11726119"/>
            </a:xfrm>
            <a:prstGeom prst="rightBrac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097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F2DCE3-FB64-157E-5AD4-ECE0D90BA493}"/>
                  </a:ext>
                </a:extLst>
              </p:cNvPr>
              <p:cNvSpPr txBox="1"/>
              <p:nvPr/>
            </p:nvSpPr>
            <p:spPr>
              <a:xfrm>
                <a:off x="353299" y="4401513"/>
                <a:ext cx="9024381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ℏ</m:t>
                        </m:r>
                        <m:sSub>
                          <m:sSubPr>
                            <m:ctrlPr>
                              <a:rPr lang="en-CA" sz="6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F2DCE3-FB64-157E-5AD4-ECE0D90BA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9" y="4401513"/>
                <a:ext cx="9024381" cy="1156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F5892-BEE8-F746-545E-0CB0DF53B0AD}"/>
                  </a:ext>
                </a:extLst>
              </p:cNvPr>
              <p:cNvSpPr txBox="1"/>
              <p:nvPr/>
            </p:nvSpPr>
            <p:spPr>
              <a:xfrm>
                <a:off x="353299" y="1015663"/>
                <a:ext cx="8108052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6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F5892-BEE8-F746-545E-0CB0DF5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9" y="1015663"/>
                <a:ext cx="8108052" cy="1156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98B506-9056-DBD9-371E-73F34928CCB6}"/>
              </a:ext>
            </a:extLst>
          </p:cNvPr>
          <p:cNvSpPr txBox="1"/>
          <p:nvPr/>
        </p:nvSpPr>
        <p:spPr>
          <a:xfrm>
            <a:off x="9170" y="3312011"/>
            <a:ext cx="5345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Dirac Equation: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6974A-A2F8-25C4-297E-44D775699F26}"/>
              </a:ext>
            </a:extLst>
          </p:cNvPr>
          <p:cNvSpPr txBox="1"/>
          <p:nvPr/>
        </p:nvSpPr>
        <p:spPr>
          <a:xfrm>
            <a:off x="9171" y="0"/>
            <a:ext cx="11125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Klein-Gordon Equation: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EAAC04-9DB2-F316-1EC8-502ABB5F9372}"/>
              </a:ext>
            </a:extLst>
          </p:cNvPr>
          <p:cNvCxnSpPr>
            <a:cxnSpLocks/>
          </p:cNvCxnSpPr>
          <p:nvPr/>
        </p:nvCxnSpPr>
        <p:spPr>
          <a:xfrm>
            <a:off x="0" y="331201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426EE9A-2F70-5E42-AAB6-A64C6578CDB0}"/>
              </a:ext>
            </a:extLst>
          </p:cNvPr>
          <p:cNvGrpSpPr/>
          <p:nvPr/>
        </p:nvGrpSpPr>
        <p:grpSpPr>
          <a:xfrm>
            <a:off x="4806950" y="2097910"/>
            <a:ext cx="4255768" cy="1089502"/>
            <a:chOff x="4806950" y="2097910"/>
            <a:chExt cx="4255768" cy="10895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7394EB-AD1A-F0C9-F18D-93D348449DE7}"/>
                </a:ext>
              </a:extLst>
            </p:cNvPr>
            <p:cNvSpPr txBox="1"/>
            <p:nvPr/>
          </p:nvSpPr>
          <p:spPr>
            <a:xfrm>
              <a:off x="5481153" y="2171749"/>
              <a:ext cx="35815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007635"/>
                  </a:solidFill>
                </a:rPr>
                <a:t>scalar field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DED622-3EDB-A5BB-891A-39DC9DC075D7}"/>
                </a:ext>
              </a:extLst>
            </p:cNvPr>
            <p:cNvGrpSpPr/>
            <p:nvPr/>
          </p:nvGrpSpPr>
          <p:grpSpPr>
            <a:xfrm>
              <a:off x="4806950" y="2097910"/>
              <a:ext cx="674203" cy="638628"/>
              <a:chOff x="4845957" y="2171749"/>
              <a:chExt cx="635196" cy="638629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149ED9-A7D6-FF8E-A77B-9654B6293C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963" y="2171749"/>
                <a:ext cx="0" cy="638629"/>
              </a:xfrm>
              <a:prstGeom prst="straightConnector1">
                <a:avLst/>
              </a:prstGeom>
              <a:ln w="101600">
                <a:solidFill>
                  <a:srgbClr val="0076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334257F-D160-8A37-141C-1AFF560AC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957" y="2810378"/>
                <a:ext cx="635196" cy="0"/>
              </a:xfrm>
              <a:prstGeom prst="straightConnector1">
                <a:avLst/>
              </a:prstGeom>
              <a:ln w="101600">
                <a:solidFill>
                  <a:srgbClr val="00763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A09185-B2CF-1CC6-7917-B7C4B7D91834}"/>
              </a:ext>
            </a:extLst>
          </p:cNvPr>
          <p:cNvGrpSpPr/>
          <p:nvPr/>
        </p:nvGrpSpPr>
        <p:grpSpPr>
          <a:xfrm>
            <a:off x="4680857" y="5768498"/>
            <a:ext cx="4503781" cy="1089502"/>
            <a:chOff x="4806950" y="2097910"/>
            <a:chExt cx="4503781" cy="10895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632B8-328D-2F68-CDEC-351909F84FC3}"/>
                </a:ext>
              </a:extLst>
            </p:cNvPr>
            <p:cNvSpPr txBox="1"/>
            <p:nvPr/>
          </p:nvSpPr>
          <p:spPr>
            <a:xfrm>
              <a:off x="5481153" y="2171749"/>
              <a:ext cx="38295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4A206A"/>
                  </a:solidFill>
                </a:rPr>
                <a:t>spinor field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2BD489-F046-8B7E-C342-5FC7CF7AD5B5}"/>
                </a:ext>
              </a:extLst>
            </p:cNvPr>
            <p:cNvGrpSpPr/>
            <p:nvPr/>
          </p:nvGrpSpPr>
          <p:grpSpPr>
            <a:xfrm>
              <a:off x="4806950" y="2097910"/>
              <a:ext cx="674203" cy="638628"/>
              <a:chOff x="4845957" y="2171749"/>
              <a:chExt cx="635196" cy="638629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6FA212D-95D6-79FC-4DDE-0CAF54F445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963" y="2171749"/>
                <a:ext cx="0" cy="638629"/>
              </a:xfrm>
              <a:prstGeom prst="straightConnector1">
                <a:avLst/>
              </a:prstGeom>
              <a:ln w="101600">
                <a:solidFill>
                  <a:srgbClr val="4A206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9AE85ED-92AF-CDE2-79FE-6E625A226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957" y="2810378"/>
                <a:ext cx="635196" cy="0"/>
              </a:xfrm>
              <a:prstGeom prst="straightConnector1">
                <a:avLst/>
              </a:prstGeom>
              <a:ln w="101600">
                <a:solidFill>
                  <a:srgbClr val="4A206A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A2384-95B9-15CF-F5CE-FE8F4B1A308E}"/>
                  </a:ext>
                </a:extLst>
              </p:cNvPr>
              <p:cNvSpPr txBox="1"/>
              <p:nvPr/>
            </p:nvSpPr>
            <p:spPr>
              <a:xfrm>
                <a:off x="8659927" y="1045220"/>
                <a:ext cx="2035940" cy="108029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sz="4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A2384-95B9-15CF-F5CE-FE8F4B1A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27" y="1045220"/>
                <a:ext cx="2035940" cy="1080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292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8"/>
    </mc:Choice>
    <mc:Fallback>
      <p:transition spd="slow" advTm="18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F2DCE3-FB64-157E-5AD4-ECE0D90BA493}"/>
                  </a:ext>
                </a:extLst>
              </p:cNvPr>
              <p:cNvSpPr txBox="1"/>
              <p:nvPr/>
            </p:nvSpPr>
            <p:spPr>
              <a:xfrm>
                <a:off x="78979" y="3791913"/>
                <a:ext cx="9024381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ℏ</m:t>
                        </m:r>
                        <m:sSub>
                          <m:sSubPr>
                            <m:ctrlPr>
                              <a:rPr lang="en-CA" sz="6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F2DCE3-FB64-157E-5AD4-ECE0D90BA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" y="3791913"/>
                <a:ext cx="9024381" cy="1156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F5892-BEE8-F746-545E-0CB0DF53B0AD}"/>
                  </a:ext>
                </a:extLst>
              </p:cNvPr>
              <p:cNvSpPr txBox="1"/>
              <p:nvPr/>
            </p:nvSpPr>
            <p:spPr>
              <a:xfrm>
                <a:off x="78979" y="812463"/>
                <a:ext cx="8108052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F5892-BEE8-F746-545E-0CB0DF5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" y="812463"/>
                <a:ext cx="8108052" cy="1156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398B506-9056-DBD9-371E-73F34928CCB6}"/>
              </a:ext>
            </a:extLst>
          </p:cNvPr>
          <p:cNvSpPr txBox="1"/>
          <p:nvPr/>
        </p:nvSpPr>
        <p:spPr>
          <a:xfrm>
            <a:off x="9170" y="2905611"/>
            <a:ext cx="5345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Dirac Equation: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6974A-A2F8-25C4-297E-44D775699F26}"/>
              </a:ext>
            </a:extLst>
          </p:cNvPr>
          <p:cNvSpPr txBox="1"/>
          <p:nvPr/>
        </p:nvSpPr>
        <p:spPr>
          <a:xfrm>
            <a:off x="9171" y="-81280"/>
            <a:ext cx="11125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Klein-Gordon Equation: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EAAC04-9DB2-F316-1EC8-502ABB5F9372}"/>
              </a:ext>
            </a:extLst>
          </p:cNvPr>
          <p:cNvCxnSpPr>
            <a:cxnSpLocks/>
          </p:cNvCxnSpPr>
          <p:nvPr/>
        </p:nvCxnSpPr>
        <p:spPr>
          <a:xfrm>
            <a:off x="0" y="293609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426EE9A-2F70-5E42-AAB6-A64C6578CDB0}"/>
              </a:ext>
            </a:extLst>
          </p:cNvPr>
          <p:cNvGrpSpPr/>
          <p:nvPr/>
        </p:nvGrpSpPr>
        <p:grpSpPr>
          <a:xfrm>
            <a:off x="4532630" y="1894710"/>
            <a:ext cx="4255768" cy="1089502"/>
            <a:chOff x="4806950" y="2097910"/>
            <a:chExt cx="4255768" cy="10895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7394EB-AD1A-F0C9-F18D-93D348449DE7}"/>
                </a:ext>
              </a:extLst>
            </p:cNvPr>
            <p:cNvSpPr txBox="1"/>
            <p:nvPr/>
          </p:nvSpPr>
          <p:spPr>
            <a:xfrm>
              <a:off x="5481153" y="2171749"/>
              <a:ext cx="35815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002060"/>
                  </a:solidFill>
                </a:rPr>
                <a:t>scalar field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DED622-3EDB-A5BB-891A-39DC9DC075D7}"/>
                </a:ext>
              </a:extLst>
            </p:cNvPr>
            <p:cNvGrpSpPr/>
            <p:nvPr/>
          </p:nvGrpSpPr>
          <p:grpSpPr>
            <a:xfrm>
              <a:off x="4806950" y="2097910"/>
              <a:ext cx="674203" cy="638628"/>
              <a:chOff x="4845957" y="2171749"/>
              <a:chExt cx="635196" cy="638629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149ED9-A7D6-FF8E-A77B-9654B6293C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963" y="2171749"/>
                <a:ext cx="0" cy="638629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334257F-D160-8A37-141C-1AFF560AC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957" y="2810378"/>
                <a:ext cx="635196" cy="0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A09185-B2CF-1CC6-7917-B7C4B7D91834}"/>
              </a:ext>
            </a:extLst>
          </p:cNvPr>
          <p:cNvGrpSpPr/>
          <p:nvPr/>
        </p:nvGrpSpPr>
        <p:grpSpPr>
          <a:xfrm>
            <a:off x="5267947" y="4935120"/>
            <a:ext cx="4326279" cy="1089502"/>
            <a:chOff x="4817110" y="2097910"/>
            <a:chExt cx="4326279" cy="10895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5632B8-328D-2F68-CDEC-351909F84FC3}"/>
                </a:ext>
              </a:extLst>
            </p:cNvPr>
            <p:cNvSpPr txBox="1"/>
            <p:nvPr/>
          </p:nvSpPr>
          <p:spPr>
            <a:xfrm>
              <a:off x="5481153" y="2171749"/>
              <a:ext cx="36622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008BBC"/>
                  </a:solidFill>
                </a:rPr>
                <a:t>spinor field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2BD489-F046-8B7E-C342-5FC7CF7AD5B5}"/>
                </a:ext>
              </a:extLst>
            </p:cNvPr>
            <p:cNvGrpSpPr/>
            <p:nvPr/>
          </p:nvGrpSpPr>
          <p:grpSpPr>
            <a:xfrm>
              <a:off x="4817110" y="2097910"/>
              <a:ext cx="674203" cy="638628"/>
              <a:chOff x="4855529" y="2171749"/>
              <a:chExt cx="635196" cy="638629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6FA212D-95D6-79FC-4DDE-0CAF54F445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963" y="2171749"/>
                <a:ext cx="0" cy="638629"/>
              </a:xfrm>
              <a:prstGeom prst="straightConnector1">
                <a:avLst/>
              </a:prstGeom>
              <a:ln w="101600">
                <a:solidFill>
                  <a:srgbClr val="008BB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9AE85ED-92AF-CDE2-79FE-6E625A226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5529" y="2810378"/>
                <a:ext cx="635196" cy="0"/>
              </a:xfrm>
              <a:prstGeom prst="straightConnector1">
                <a:avLst/>
              </a:prstGeom>
              <a:ln w="101600">
                <a:solidFill>
                  <a:srgbClr val="008BB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A2384-95B9-15CF-F5CE-FE8F4B1A308E}"/>
                  </a:ext>
                </a:extLst>
              </p:cNvPr>
              <p:cNvSpPr txBox="1"/>
              <p:nvPr/>
            </p:nvSpPr>
            <p:spPr>
              <a:xfrm>
                <a:off x="8659927" y="842020"/>
                <a:ext cx="2035940" cy="1080296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sz="4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4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EA2384-95B9-15CF-F5CE-FE8F4B1A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27" y="842020"/>
                <a:ext cx="2035940" cy="1080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9BC7E-53C2-83A8-709F-D0C1940315BE}"/>
              </a:ext>
            </a:extLst>
          </p:cNvPr>
          <p:cNvGrpSpPr/>
          <p:nvPr/>
        </p:nvGrpSpPr>
        <p:grpSpPr>
          <a:xfrm>
            <a:off x="9677897" y="2845616"/>
            <a:ext cx="2590749" cy="3990772"/>
            <a:chOff x="9677897" y="2845616"/>
            <a:chExt cx="2590749" cy="3990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4A122F-67AC-6C91-6A06-39FC146292D7}"/>
                    </a:ext>
                  </a:extLst>
                </p:cNvPr>
                <p:cNvSpPr txBox="1"/>
                <p:nvPr/>
              </p:nvSpPr>
              <p:spPr>
                <a:xfrm>
                  <a:off x="10922944" y="4169055"/>
                  <a:ext cx="1345702" cy="2667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84A122F-67AC-6C91-6A06-39FC14629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944" y="4169055"/>
                  <a:ext cx="1345702" cy="26673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99174-1629-67DC-0E30-BEAFB253E47C}"/>
                </a:ext>
              </a:extLst>
            </p:cNvPr>
            <p:cNvSpPr txBox="1"/>
            <p:nvPr/>
          </p:nvSpPr>
          <p:spPr>
            <a:xfrm>
              <a:off x="10622625" y="2845616"/>
              <a:ext cx="15242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Dirac Spinor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0AAEB8-7C24-2751-EDAB-3A87EB9D5DE5}"/>
                    </a:ext>
                  </a:extLst>
                </p:cNvPr>
                <p:cNvSpPr txBox="1"/>
                <p:nvPr/>
              </p:nvSpPr>
              <p:spPr>
                <a:xfrm>
                  <a:off x="9761568" y="4998799"/>
                  <a:ext cx="152422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4800" b="0" i="1" dirty="0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0AAEB8-7C24-2751-EDAB-3A87EB9D5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1568" y="4998799"/>
                  <a:ext cx="152422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C4E30-9DF9-E092-CF8F-14F009C6C7AE}"/>
                </a:ext>
              </a:extLst>
            </p:cNvPr>
            <p:cNvCxnSpPr>
              <a:cxnSpLocks/>
            </p:cNvCxnSpPr>
            <p:nvPr/>
          </p:nvCxnSpPr>
          <p:spPr>
            <a:xfrm>
              <a:off x="9677897" y="3842713"/>
              <a:ext cx="0" cy="294352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2C2BF9-8D82-5909-FD35-61250A724EF7}"/>
                  </a:ext>
                </a:extLst>
              </p:cNvPr>
              <p:cNvSpPr txBox="1"/>
              <p:nvPr/>
            </p:nvSpPr>
            <p:spPr>
              <a:xfrm>
                <a:off x="515679" y="5207352"/>
                <a:ext cx="3005278" cy="162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 dirty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4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>
                        <m:sSubPr>
                          <m:ctrlPr>
                            <a:rPr lang="en-CA" sz="4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 dirty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CA" sz="4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2C2BF9-8D82-5909-FD35-61250A724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79" y="5207352"/>
                <a:ext cx="3005278" cy="1629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23135880-2CC6-1B90-F478-94B7527234E5}"/>
              </a:ext>
            </a:extLst>
          </p:cNvPr>
          <p:cNvSpPr/>
          <p:nvPr/>
        </p:nvSpPr>
        <p:spPr>
          <a:xfrm rot="5400000">
            <a:off x="1792365" y="4284834"/>
            <a:ext cx="408252" cy="1561705"/>
          </a:xfrm>
          <a:prstGeom prst="righ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6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8"/>
    </mc:Choice>
    <mc:Fallback>
      <p:transition spd="slow" advTm="18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0" grpId="0" animBg="1"/>
      <p:bldP spid="24" grpId="0" build="p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F2DCE3-FB64-157E-5AD4-ECE0D90BA493}"/>
                  </a:ext>
                </a:extLst>
              </p:cNvPr>
              <p:cNvSpPr txBox="1"/>
              <p:nvPr/>
            </p:nvSpPr>
            <p:spPr>
              <a:xfrm>
                <a:off x="78979" y="77183"/>
                <a:ext cx="9024381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ℏ</m:t>
                        </m:r>
                        <m:sSub>
                          <m:sSubPr>
                            <m:ctrlPr>
                              <a:rPr lang="en-CA" sz="6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F2DCE3-FB64-157E-5AD4-ECE0D90BA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" y="77183"/>
                <a:ext cx="9024381" cy="1156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2C2BF9-8D82-5909-FD35-61250A724EF7}"/>
                  </a:ext>
                </a:extLst>
              </p:cNvPr>
              <p:cNvSpPr txBox="1"/>
              <p:nvPr/>
            </p:nvSpPr>
            <p:spPr>
              <a:xfrm>
                <a:off x="332798" y="3774792"/>
                <a:ext cx="902438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CA" sz="6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sSub>
                        <m:sSubPr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2C2BF9-8D82-5909-FD35-61250A724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8" y="3774792"/>
                <a:ext cx="9024381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6B2DE6-881E-A69F-2FB5-D67ECCCC4EAE}"/>
                  </a:ext>
                </a:extLst>
              </p:cNvPr>
              <p:cNvSpPr txBox="1"/>
              <p:nvPr/>
            </p:nvSpPr>
            <p:spPr>
              <a:xfrm>
                <a:off x="2681725" y="1537025"/>
                <a:ext cx="8687315" cy="16797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𝜂</m:t>
                        </m:r>
                      </m:e>
                      <m: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𝜇𝜈</m:t>
                        </m:r>
                      </m:sub>
                    </m:sSub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CA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CA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←</m:t>
                    </m:r>
                    <m:sSup>
                      <m:sSup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𝜂</m:t>
                        </m:r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𝜇𝜈</m:t>
                        </m:r>
                      </m:sup>
                    </m:sSup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𝜂</m:t>
                                </m:r>
                              </m:e>
                              <m:sup>
                                <m:r>
                                  <a:rPr kumimoji="0" lang="en-CA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𝜇𝜈</m:t>
                        </m:r>
                      </m:sub>
                    </m:sSub>
                  </m:oMath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6B2DE6-881E-A69F-2FB5-D67ECCCC4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25" y="1537025"/>
                <a:ext cx="868731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66FB09-01A1-8007-8E75-43A7DE0A4483}"/>
                  </a:ext>
                </a:extLst>
              </p:cNvPr>
              <p:cNvSpPr txBox="1"/>
              <p:nvPr/>
            </p:nvSpPr>
            <p:spPr>
              <a:xfrm>
                <a:off x="332798" y="5200292"/>
                <a:ext cx="10502842" cy="118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−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66FB09-01A1-8007-8E75-43A7DE0A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98" y="5200292"/>
                <a:ext cx="10502842" cy="11881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5A88EC-7D77-A876-16F1-2DD58E692D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3800" y="978120"/>
              <a:ext cx="8370360" cy="5344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5A88EC-7D77-A876-16F1-2DD58E692D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440" y="968760"/>
                <a:ext cx="8389080" cy="536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933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5"/>
    </mc:Choice>
    <mc:Fallback>
      <p:transition spd="slow" advTm="2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DCADC4-2E3D-456D-856D-16E52F0ED4F9}"/>
              </a:ext>
            </a:extLst>
          </p:cNvPr>
          <p:cNvCxnSpPr>
            <a:cxnSpLocks/>
          </p:cNvCxnSpPr>
          <p:nvPr/>
        </p:nvCxnSpPr>
        <p:spPr>
          <a:xfrm>
            <a:off x="0" y="1716821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E20104-2638-CF0A-4C52-B1E7E8A4ED7D}"/>
              </a:ext>
            </a:extLst>
          </p:cNvPr>
          <p:cNvGrpSpPr/>
          <p:nvPr/>
        </p:nvGrpSpPr>
        <p:grpSpPr>
          <a:xfrm>
            <a:off x="6605" y="5358725"/>
            <a:ext cx="12220165" cy="1489353"/>
            <a:chOff x="6605" y="5358725"/>
            <a:chExt cx="12220165" cy="148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43955E-6A13-C27A-5632-6AD462CBBB47}"/>
                    </a:ext>
                  </a:extLst>
                </p:cNvPr>
                <p:cNvSpPr txBox="1"/>
                <p:nvPr/>
              </p:nvSpPr>
              <p:spPr>
                <a:xfrm>
                  <a:off x="6605" y="5358725"/>
                  <a:ext cx="2810513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43955E-6A13-C27A-5632-6AD462CBB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" y="5358725"/>
                  <a:ext cx="2810513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EB1D05-B94B-75D2-27D1-5F42538CA5EF}"/>
                    </a:ext>
                  </a:extLst>
                </p:cNvPr>
                <p:cNvSpPr txBox="1"/>
                <p:nvPr/>
              </p:nvSpPr>
              <p:spPr>
                <a:xfrm>
                  <a:off x="2731757" y="536094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2EB1D05-B94B-75D2-27D1-5F42538CA5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1757" y="5360946"/>
                  <a:ext cx="3261855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904E06-6314-1C11-2104-EEF9D18C05DC}"/>
                    </a:ext>
                  </a:extLst>
                </p:cNvPr>
                <p:cNvSpPr txBox="1"/>
                <p:nvPr/>
              </p:nvSpPr>
              <p:spPr>
                <a:xfrm>
                  <a:off x="5918314" y="535872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904E06-6314-1C11-2104-EEF9D18C0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8314" y="5358725"/>
                  <a:ext cx="3144194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4C2B1C-C134-36BA-A64E-11519538B779}"/>
                    </a:ext>
                  </a:extLst>
                </p:cNvPr>
                <p:cNvSpPr txBox="1"/>
                <p:nvPr/>
              </p:nvSpPr>
              <p:spPr>
                <a:xfrm>
                  <a:off x="8957798" y="5395116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4C2B1C-C134-36BA-A64E-11519538B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7798" y="5395116"/>
                  <a:ext cx="3268972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5A9D4-5A1F-33A4-A87E-EE36D516F698}"/>
                  </a:ext>
                </a:extLst>
              </p:cNvPr>
              <p:cNvSpPr txBox="1"/>
              <p:nvPr/>
            </p:nvSpPr>
            <p:spPr>
              <a:xfrm>
                <a:off x="-107695" y="1801046"/>
                <a:ext cx="326897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25A9D4-5A1F-33A4-A87E-EE36D516F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695" y="1801046"/>
                <a:ext cx="3268972" cy="1452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6F3B25-47AE-6361-AE58-CA0B415CC3D2}"/>
                  </a:ext>
                </a:extLst>
              </p:cNvPr>
              <p:cNvSpPr txBox="1"/>
              <p:nvPr/>
            </p:nvSpPr>
            <p:spPr>
              <a:xfrm>
                <a:off x="3012714" y="1803267"/>
                <a:ext cx="326185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6F3B25-47AE-6361-AE58-CA0B415C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714" y="1803267"/>
                <a:ext cx="3261855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6324A-7E37-C624-069B-F4DDBBCF0FEA}"/>
                  </a:ext>
                </a:extLst>
              </p:cNvPr>
              <p:cNvSpPr txBox="1"/>
              <p:nvPr/>
            </p:nvSpPr>
            <p:spPr>
              <a:xfrm>
                <a:off x="6055474" y="1801046"/>
                <a:ext cx="314419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6324A-7E37-C624-069B-F4DDBBCF0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74" y="1801046"/>
                <a:ext cx="3144194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D201DD-5034-F71E-1774-4C7F10DCF712}"/>
                  </a:ext>
                </a:extLst>
              </p:cNvPr>
              <p:cNvSpPr txBox="1"/>
              <p:nvPr/>
            </p:nvSpPr>
            <p:spPr>
              <a:xfrm>
                <a:off x="9026378" y="1837437"/>
                <a:ext cx="326897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D201DD-5034-F71E-1774-4C7F10DCF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378" y="1837437"/>
                <a:ext cx="3268972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6B89FB5-C6EF-BDBA-28EA-6C2FF95D2B45}"/>
              </a:ext>
            </a:extLst>
          </p:cNvPr>
          <p:cNvGrpSpPr/>
          <p:nvPr/>
        </p:nvGrpSpPr>
        <p:grpSpPr>
          <a:xfrm>
            <a:off x="311978" y="4477626"/>
            <a:ext cx="9666246" cy="1397372"/>
            <a:chOff x="3212645" y="3273562"/>
            <a:chExt cx="9666246" cy="13973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CD9D1-F26E-166A-D0C0-3A17D9D6E17D}"/>
                </a:ext>
              </a:extLst>
            </p:cNvPr>
            <p:cNvSpPr txBox="1"/>
            <p:nvPr/>
          </p:nvSpPr>
          <p:spPr>
            <a:xfrm>
              <a:off x="3212645" y="3273562"/>
              <a:ext cx="8565422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00B050"/>
                  </a:solidFill>
                </a:rPr>
                <a:t>Chiral basis / Weyl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79092735-E73D-8BA6-5ECD-1658F5617247}"/>
                </a:ext>
              </a:extLst>
            </p:cNvPr>
            <p:cNvSpPr/>
            <p:nvPr/>
          </p:nvSpPr>
          <p:spPr>
            <a:xfrm rot="5400000" flipH="1">
              <a:off x="11240572" y="3032615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6FD659-4FB0-55E1-9DC8-E140C3871C9E}"/>
              </a:ext>
            </a:extLst>
          </p:cNvPr>
          <p:cNvGrpSpPr/>
          <p:nvPr/>
        </p:nvGrpSpPr>
        <p:grpSpPr>
          <a:xfrm>
            <a:off x="357988" y="2858770"/>
            <a:ext cx="9599888" cy="1375592"/>
            <a:chOff x="357988" y="3778922"/>
            <a:chExt cx="9599888" cy="13755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DA534-E396-DE6E-C2D5-3AEB8BE1CEB6}"/>
                </a:ext>
              </a:extLst>
            </p:cNvPr>
            <p:cNvSpPr txBox="1"/>
            <p:nvPr/>
          </p:nvSpPr>
          <p:spPr>
            <a:xfrm>
              <a:off x="357988" y="4446628"/>
              <a:ext cx="8483284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FF6600"/>
                  </a:solidFill>
                </a:rPr>
                <a:t>Mass basis / Dirac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8460BF3-4C40-3F5C-F4A7-08A07170C018}"/>
                </a:ext>
              </a:extLst>
            </p:cNvPr>
            <p:cNvSpPr/>
            <p:nvPr/>
          </p:nvSpPr>
          <p:spPr>
            <a:xfrm rot="16200000" flipH="1" flipV="1">
              <a:off x="8319557" y="3184032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5E8D512-B92D-44C0-2894-042E0D905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709190"/>
                  </p:ext>
                </p:extLst>
              </p:nvPr>
            </p:nvGraphicFramePr>
            <p:xfrm>
              <a:off x="1581189" y="-42178"/>
              <a:ext cx="11420508" cy="2050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5127">
                      <a:extLst>
                        <a:ext uri="{9D8B030D-6E8A-4147-A177-3AD203B41FA5}">
                          <a16:colId xmlns:a16="http://schemas.microsoft.com/office/drawing/2014/main" val="3483796300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1764901357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91884528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219493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932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1407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588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5E8D512-B92D-44C0-2894-042E0D905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8709190"/>
                  </p:ext>
                </p:extLst>
              </p:nvPr>
            </p:nvGraphicFramePr>
            <p:xfrm>
              <a:off x="1581189" y="-42178"/>
              <a:ext cx="11420508" cy="2050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5127">
                      <a:extLst>
                        <a:ext uri="{9D8B030D-6E8A-4147-A177-3AD203B41FA5}">
                          <a16:colId xmlns:a16="http://schemas.microsoft.com/office/drawing/2014/main" val="3483796300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1764901357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91884528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219493367"/>
                        </a:ext>
                      </a:extLst>
                    </a:gridCol>
                  </a:tblGrid>
                  <a:tr h="9952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r="-299574" b="-105488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3381" b="-1054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932569"/>
                      </a:ext>
                    </a:extLst>
                  </a:tr>
                  <a:tr h="684213"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50053" t="-146429" r="-49947" b="-544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1407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588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C1158E1E-F43A-7D9B-C94D-E7D7E39CA8D9}"/>
              </a:ext>
            </a:extLst>
          </p:cNvPr>
          <p:cNvSpPr/>
          <p:nvPr/>
        </p:nvSpPr>
        <p:spPr>
          <a:xfrm>
            <a:off x="1581189" y="49365"/>
            <a:ext cx="10519371" cy="1604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2E7A42-96CD-129D-E5F3-796C44E9E721}"/>
                  </a:ext>
                </a:extLst>
              </p:cNvPr>
              <p:cNvSpPr txBox="1"/>
              <p:nvPr/>
            </p:nvSpPr>
            <p:spPr>
              <a:xfrm>
                <a:off x="18597" y="15240"/>
                <a:ext cx="15473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CA" sz="3200" b="1" dirty="0"/>
                  <a:t>Clifford Algebra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𝑪𝒍</m:t>
                      </m:r>
                      <m:d>
                        <m:dPr>
                          <m:ctrlPr>
                            <a:rPr lang="en-CA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32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B2E7A42-96CD-129D-E5F3-796C44E9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" y="15240"/>
                <a:ext cx="1547352" cy="1723549"/>
              </a:xfrm>
              <a:prstGeom prst="rect">
                <a:avLst/>
              </a:prstGeom>
              <a:blipFill>
                <a:blip r:embed="rId16"/>
                <a:stretch>
                  <a:fillRect l="-7874" t="-4610" r="-12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368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9"/>
    </mc:Choice>
    <mc:Fallback>
      <p:transition spd="slow" advTm="17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9716573" y="3254503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/>
              <p:nvPr/>
            </p:nvSpPr>
            <p:spPr>
              <a:xfrm>
                <a:off x="-30480" y="4551717"/>
                <a:ext cx="12192000" cy="1841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5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5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𝑚𝑐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5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5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55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255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255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" y="4551717"/>
                <a:ext cx="12192000" cy="18415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0C67065-07E0-D8BF-6CC7-7198F8C4AC9D}"/>
              </a:ext>
            </a:extLst>
          </p:cNvPr>
          <p:cNvGrpSpPr/>
          <p:nvPr/>
        </p:nvGrpSpPr>
        <p:grpSpPr>
          <a:xfrm>
            <a:off x="98293" y="1193338"/>
            <a:ext cx="12105617" cy="1489353"/>
            <a:chOff x="98293" y="1193338"/>
            <a:chExt cx="12105617" cy="148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225A9D4-5A1F-33A4-A87E-EE36D516F698}"/>
                    </a:ext>
                  </a:extLst>
                </p:cNvPr>
                <p:cNvSpPr txBox="1"/>
                <p:nvPr/>
              </p:nvSpPr>
              <p:spPr>
                <a:xfrm>
                  <a:off x="98293" y="1193338"/>
                  <a:ext cx="2786083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225A9D4-5A1F-33A4-A87E-EE36D516F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93" y="1193338"/>
                  <a:ext cx="2786083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6F3B25-47AE-6361-AE58-CA0B415CC3D2}"/>
                    </a:ext>
                  </a:extLst>
                </p:cNvPr>
                <p:cNvSpPr txBox="1"/>
                <p:nvPr/>
              </p:nvSpPr>
              <p:spPr>
                <a:xfrm>
                  <a:off x="2890794" y="1195559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6F3B25-47AE-6361-AE58-CA0B415C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794" y="1195559"/>
                  <a:ext cx="3261855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6324A-7E37-C624-069B-F4DDBBCF0FEA}"/>
                    </a:ext>
                  </a:extLst>
                </p:cNvPr>
                <p:cNvSpPr txBox="1"/>
                <p:nvPr/>
              </p:nvSpPr>
              <p:spPr>
                <a:xfrm>
                  <a:off x="5964034" y="1193338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6324A-7E37-C624-069B-F4DDBBCF0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34" y="1193338"/>
                  <a:ext cx="3144194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D201DD-5034-F71E-1774-4C7F10DCF712}"/>
                    </a:ext>
                  </a:extLst>
                </p:cNvPr>
                <p:cNvSpPr txBox="1"/>
                <p:nvPr/>
              </p:nvSpPr>
              <p:spPr>
                <a:xfrm>
                  <a:off x="8934938" y="1229729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D201DD-5034-F71E-1774-4C7F10DCF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938" y="1229729"/>
                  <a:ext cx="3268972" cy="14529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B89FB5-C6EF-BDBA-28EA-6C2FF95D2B45}"/>
              </a:ext>
            </a:extLst>
          </p:cNvPr>
          <p:cNvGrpSpPr/>
          <p:nvPr/>
        </p:nvGrpSpPr>
        <p:grpSpPr>
          <a:xfrm>
            <a:off x="311978" y="177503"/>
            <a:ext cx="9666246" cy="1397372"/>
            <a:chOff x="3212645" y="3273562"/>
            <a:chExt cx="9666246" cy="13973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CD9D1-F26E-166A-D0C0-3A17D9D6E17D}"/>
                </a:ext>
              </a:extLst>
            </p:cNvPr>
            <p:cNvSpPr txBox="1"/>
            <p:nvPr/>
          </p:nvSpPr>
          <p:spPr>
            <a:xfrm>
              <a:off x="3212645" y="3273562"/>
              <a:ext cx="8565422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00B050"/>
                  </a:solidFill>
                </a:rPr>
                <a:t>Chiral basis / Weyl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79092735-E73D-8BA6-5ECD-1658F5617247}"/>
                </a:ext>
              </a:extLst>
            </p:cNvPr>
            <p:cNvSpPr/>
            <p:nvPr/>
          </p:nvSpPr>
          <p:spPr>
            <a:xfrm rot="5400000" flipH="1">
              <a:off x="11240572" y="3032615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EBA1BA-DB98-81A4-9D3A-ADA44E1FA176}"/>
              </a:ext>
            </a:extLst>
          </p:cNvPr>
          <p:cNvCxnSpPr>
            <a:cxnSpLocks/>
          </p:cNvCxnSpPr>
          <p:nvPr/>
        </p:nvCxnSpPr>
        <p:spPr>
          <a:xfrm>
            <a:off x="0" y="282986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29F223-524A-A6F4-2CD6-A1D9A90BDBA4}"/>
                  </a:ext>
                </a:extLst>
              </p:cNvPr>
              <p:cNvSpPr txBox="1"/>
              <p:nvPr/>
            </p:nvSpPr>
            <p:spPr>
              <a:xfrm>
                <a:off x="-76199" y="3416141"/>
                <a:ext cx="12466320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ℏ            </m:t>
                        </m:r>
                        <m:sSub>
                          <m:sSubPr>
                            <m:ctrlP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29F223-524A-A6F4-2CD6-A1D9A90BD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99" y="3416141"/>
                <a:ext cx="12466320" cy="11560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499C084-FAD1-8EE5-63FE-DAA70423E5EC}"/>
              </a:ext>
            </a:extLst>
          </p:cNvPr>
          <p:cNvSpPr txBox="1"/>
          <p:nvPr/>
        </p:nvSpPr>
        <p:spPr>
          <a:xfrm>
            <a:off x="1863169" y="6279142"/>
            <a:ext cx="4411400" cy="58477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GB" sz="3200" dirty="0"/>
              <a:t>(</a:t>
            </a:r>
            <a:r>
              <a:rPr lang="en-GB" sz="3200" dirty="0">
                <a:solidFill>
                  <a:srgbClr val="00B050"/>
                </a:solidFill>
              </a:rPr>
              <a:t>Chiral basis / Weyl basis</a:t>
            </a:r>
            <a:r>
              <a:rPr lang="en-GB" sz="3200" dirty="0"/>
              <a:t>)</a:t>
            </a:r>
            <a:endParaRPr lang="en-CA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DC2641-E61D-69BA-4407-8F4F47ED1FED}"/>
              </a:ext>
            </a:extLst>
          </p:cNvPr>
          <p:cNvSpPr/>
          <p:nvPr/>
        </p:nvSpPr>
        <p:spPr>
          <a:xfrm>
            <a:off x="1526791" y="6279142"/>
            <a:ext cx="4980689" cy="5483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7104E1-18A8-A58B-1F72-BD01F49BABB7}"/>
              </a:ext>
            </a:extLst>
          </p:cNvPr>
          <p:cNvSpPr txBox="1"/>
          <p:nvPr/>
        </p:nvSpPr>
        <p:spPr>
          <a:xfrm>
            <a:off x="0" y="2823308"/>
            <a:ext cx="387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Dirac Equation: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5102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34">
        <p:fade/>
      </p:transition>
    </mc:Choice>
    <mc:Fallback>
      <p:transition spd="med" advTm="7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/>
      <p:bldP spid="32" grpId="0"/>
      <p:bldP spid="34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/>
              <p:nvPr/>
            </p:nvSpPr>
            <p:spPr>
              <a:xfrm>
                <a:off x="-30480" y="627729"/>
                <a:ext cx="12192000" cy="1841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5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5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𝑚𝑐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5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5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55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255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255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" y="627729"/>
                <a:ext cx="12192000" cy="18415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29F223-524A-A6F4-2CD6-A1D9A90BDBA4}"/>
                  </a:ext>
                </a:extLst>
              </p:cNvPr>
              <p:cNvSpPr txBox="1"/>
              <p:nvPr/>
            </p:nvSpPr>
            <p:spPr>
              <a:xfrm>
                <a:off x="-76199" y="2265272"/>
                <a:ext cx="12466320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ℏ            </m:t>
                        </m:r>
                        <m:sSub>
                          <m:sSubPr>
                            <m:ctrlP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29F223-524A-A6F4-2CD6-A1D9A90BD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99" y="2265272"/>
                <a:ext cx="12466320" cy="11560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47104E1-18A8-A58B-1F72-BD01F49BABB7}"/>
              </a:ext>
            </a:extLst>
          </p:cNvPr>
          <p:cNvSpPr txBox="1"/>
          <p:nvPr/>
        </p:nvSpPr>
        <p:spPr>
          <a:xfrm>
            <a:off x="0" y="-19083"/>
            <a:ext cx="679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Dirac Equation (Chiral Basis):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965A92-42C9-056B-B43F-08A60448575F}"/>
              </a:ext>
            </a:extLst>
          </p:cNvPr>
          <p:cNvGrpSpPr/>
          <p:nvPr/>
        </p:nvGrpSpPr>
        <p:grpSpPr>
          <a:xfrm>
            <a:off x="2135290" y="3421358"/>
            <a:ext cx="3651408" cy="2238189"/>
            <a:chOff x="2135290" y="3421358"/>
            <a:chExt cx="3651408" cy="2238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41717C-A79A-AA9B-0E59-EA5538627DED}"/>
                    </a:ext>
                  </a:extLst>
                </p:cNvPr>
                <p:cNvSpPr txBox="1"/>
                <p:nvPr/>
              </p:nvSpPr>
              <p:spPr>
                <a:xfrm>
                  <a:off x="2135290" y="3421358"/>
                  <a:ext cx="365140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41717C-A79A-AA9B-0E59-EA5538627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290" y="3421358"/>
                  <a:ext cx="3651408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F6ACAD-7B4E-03A7-DF83-40673BBC8509}"/>
                </a:ext>
              </a:extLst>
            </p:cNvPr>
            <p:cNvSpPr txBox="1"/>
            <p:nvPr/>
          </p:nvSpPr>
          <p:spPr>
            <a:xfrm>
              <a:off x="2135290" y="4212997"/>
              <a:ext cx="365140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Spacetime indices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40FDE3-BA38-5B2E-AE92-885A3FA2BA1A}"/>
              </a:ext>
            </a:extLst>
          </p:cNvPr>
          <p:cNvGrpSpPr/>
          <p:nvPr/>
        </p:nvGrpSpPr>
        <p:grpSpPr>
          <a:xfrm>
            <a:off x="7962778" y="3449935"/>
            <a:ext cx="3919636" cy="1532503"/>
            <a:chOff x="7962778" y="3449935"/>
            <a:chExt cx="3919636" cy="1532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EE6644-AF7A-57D6-8235-0BB02DB0C223}"/>
                    </a:ext>
                  </a:extLst>
                </p:cNvPr>
                <p:cNvSpPr txBox="1"/>
                <p:nvPr/>
              </p:nvSpPr>
              <p:spPr>
                <a:xfrm>
                  <a:off x="8231006" y="3449935"/>
                  <a:ext cx="365140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EE6644-AF7A-57D6-8235-0BB02DB0C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006" y="3449935"/>
                  <a:ext cx="3651408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05A6DF-994B-EBF0-8F97-CEC0C44F0BA8}"/>
                </a:ext>
              </a:extLst>
            </p:cNvPr>
            <p:cNvSpPr txBox="1"/>
            <p:nvPr/>
          </p:nvSpPr>
          <p:spPr>
            <a:xfrm>
              <a:off x="7962778" y="4212997"/>
              <a:ext cx="36514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Spinor indices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E577E0-1069-F77E-9799-095EE76348E8}"/>
                  </a:ext>
                </a:extLst>
              </p:cNvPr>
              <p:cNvSpPr txBox="1"/>
              <p:nvPr/>
            </p:nvSpPr>
            <p:spPr>
              <a:xfrm>
                <a:off x="8878911" y="4936272"/>
                <a:ext cx="195981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8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E577E0-1069-F77E-9799-095EE763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11" y="4936272"/>
                <a:ext cx="1959818" cy="14465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67691E-ECEE-481D-4B06-9EE8887E6A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5960" y="661680"/>
              <a:ext cx="9088920" cy="5681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67691E-ECEE-481D-4B06-9EE8887E6A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6600" y="652320"/>
                <a:ext cx="9107640" cy="570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12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02">
        <p:fade/>
      </p:transition>
    </mc:Choice>
    <mc:Fallback xmlns="">
      <p:transition spd="med" advTm="37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/>
              <p:nvPr/>
            </p:nvSpPr>
            <p:spPr>
              <a:xfrm>
                <a:off x="-30480" y="627729"/>
                <a:ext cx="12192000" cy="1841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5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5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55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550" i="1">
                            <a:latin typeface="Cambria Math" panose="02040503050406030204" pitchFamily="18" charset="0"/>
                          </a:rPr>
                          <m:t>𝑚𝑐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5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55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5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55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55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55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255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255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2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25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255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" y="627729"/>
                <a:ext cx="12192000" cy="18415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29F223-524A-A6F4-2CD6-A1D9A90BDBA4}"/>
                  </a:ext>
                </a:extLst>
              </p:cNvPr>
              <p:cNvSpPr txBox="1"/>
              <p:nvPr/>
            </p:nvSpPr>
            <p:spPr>
              <a:xfrm>
                <a:off x="-76199" y="2265272"/>
                <a:ext cx="12466320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ℏ            </m:t>
                        </m:r>
                        <m:sSub>
                          <m:sSubPr>
                            <m:ctrlP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CA" sz="6000" b="0" i="1" dirty="0" smtClean="0">
                            <a:latin typeface="Cambria Math" panose="02040503050406030204" pitchFamily="18" charset="0"/>
                          </a:rPr>
                          <m:t>𝑚𝑐</m:t>
                        </m:r>
                      </m:e>
                    </m:d>
                    <m:r>
                      <a:rPr lang="en-CA" sz="60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b="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29F223-524A-A6F4-2CD6-A1D9A90BD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199" y="2265272"/>
                <a:ext cx="12466320" cy="11560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47104E1-18A8-A58B-1F72-BD01F49BABB7}"/>
              </a:ext>
            </a:extLst>
          </p:cNvPr>
          <p:cNvSpPr txBox="1"/>
          <p:nvPr/>
        </p:nvSpPr>
        <p:spPr>
          <a:xfrm>
            <a:off x="0" y="-19083"/>
            <a:ext cx="6797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/>
              <a:t>Dirac Equation (Chiral Basis):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965A92-42C9-056B-B43F-08A60448575F}"/>
              </a:ext>
            </a:extLst>
          </p:cNvPr>
          <p:cNvGrpSpPr/>
          <p:nvPr/>
        </p:nvGrpSpPr>
        <p:grpSpPr>
          <a:xfrm>
            <a:off x="2135290" y="3421358"/>
            <a:ext cx="3651408" cy="2238189"/>
            <a:chOff x="2135290" y="3421358"/>
            <a:chExt cx="3651408" cy="2238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41717C-A79A-AA9B-0E59-EA5538627DED}"/>
                    </a:ext>
                  </a:extLst>
                </p:cNvPr>
                <p:cNvSpPr txBox="1"/>
                <p:nvPr/>
              </p:nvSpPr>
              <p:spPr>
                <a:xfrm>
                  <a:off x="2135290" y="3421358"/>
                  <a:ext cx="365140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40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4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841717C-A79A-AA9B-0E59-EA5538627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290" y="3421358"/>
                  <a:ext cx="3651408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F6ACAD-7B4E-03A7-DF83-40673BBC8509}"/>
                </a:ext>
              </a:extLst>
            </p:cNvPr>
            <p:cNvSpPr txBox="1"/>
            <p:nvPr/>
          </p:nvSpPr>
          <p:spPr>
            <a:xfrm>
              <a:off x="2135290" y="4212997"/>
              <a:ext cx="365140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Spacetime indices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0F9A4-D521-4A2E-E64D-C0063F49C5E7}"/>
                  </a:ext>
                </a:extLst>
              </p:cNvPr>
              <p:cNvSpPr txBox="1"/>
              <p:nvPr/>
            </p:nvSpPr>
            <p:spPr>
              <a:xfrm>
                <a:off x="6298057" y="3684158"/>
                <a:ext cx="3329442" cy="3052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sSub>
                              <m:sSubPr>
                                <m:ctrlPr>
                                  <a:rPr lang="en-CA" sz="4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acc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CA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0F9A4-D521-4A2E-E64D-C0063F49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57" y="3684158"/>
                <a:ext cx="3329442" cy="30529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506D1D7-BB67-67E2-F706-FCF096A11FB4}"/>
              </a:ext>
            </a:extLst>
          </p:cNvPr>
          <p:cNvSpPr txBox="1"/>
          <p:nvPr/>
        </p:nvSpPr>
        <p:spPr>
          <a:xfrm>
            <a:off x="9581779" y="4456879"/>
            <a:ext cx="2410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FF0000"/>
                </a:solidFill>
              </a:rPr>
              <a:t>(see video #9)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CC3AAD-2A6A-6D23-E0E8-60EF23ADA7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68600" y="5505120"/>
              <a:ext cx="367200" cy="1122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CC3AAD-2A6A-6D23-E0E8-60EF23ADA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59240" y="5495760"/>
                <a:ext cx="385920" cy="1141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299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20">
        <p:fade/>
      </p:transition>
    </mc:Choice>
    <mc:Fallback xmlns="">
      <p:transition spd="med" advTm="15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EB1D53-E38D-4367-EBCE-26D6F20217DA}"/>
                  </a:ext>
                </a:extLst>
              </p:cNvPr>
              <p:cNvSpPr txBox="1"/>
              <p:nvPr/>
            </p:nvSpPr>
            <p:spPr>
              <a:xfrm>
                <a:off x="0" y="236966"/>
                <a:ext cx="12403015" cy="1472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sSup>
                      <m:sSupPr>
                        <m:ctrlPr>
                          <a:rPr lang="en-CA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8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8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CA" sz="8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CA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𝑚𝑐</m:t>
                    </m:r>
                    <m:sSup>
                      <m:sSupPr>
                        <m:ctrlP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CA" sz="8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EB1D53-E38D-4367-EBCE-26D6F2021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966"/>
                <a:ext cx="12403015" cy="1472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BD7E214-4991-47E2-E819-EB3121F2C25E}"/>
              </a:ext>
            </a:extLst>
          </p:cNvPr>
          <p:cNvSpPr/>
          <p:nvPr/>
        </p:nvSpPr>
        <p:spPr>
          <a:xfrm>
            <a:off x="0" y="116029"/>
            <a:ext cx="2324347" cy="15298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98F186-49E6-390A-A87E-3430FF92853C}"/>
              </a:ext>
            </a:extLst>
          </p:cNvPr>
          <p:cNvSpPr/>
          <p:nvPr/>
        </p:nvSpPr>
        <p:spPr>
          <a:xfrm>
            <a:off x="5877221" y="86011"/>
            <a:ext cx="6201508" cy="15298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D2B368-1D38-8D9B-26CD-E46B74C02402}"/>
              </a:ext>
            </a:extLst>
          </p:cNvPr>
          <p:cNvGrpSpPr/>
          <p:nvPr/>
        </p:nvGrpSpPr>
        <p:grpSpPr>
          <a:xfrm>
            <a:off x="5791200" y="1263231"/>
            <a:ext cx="1930179" cy="4446054"/>
            <a:chOff x="5791200" y="1263231"/>
            <a:chExt cx="1930179" cy="444605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02999F-D85B-2F38-B8CC-8C47A4A1E7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1200" y="1263231"/>
              <a:ext cx="1058880" cy="1071375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568C11-4209-84D7-7B0A-FF52653AF60C}"/>
                    </a:ext>
                  </a:extLst>
                </p:cNvPr>
                <p:cNvSpPr txBox="1"/>
                <p:nvPr/>
              </p:nvSpPr>
              <p:spPr>
                <a:xfrm>
                  <a:off x="6362700" y="2387285"/>
                  <a:ext cx="1358679" cy="3322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568C11-4209-84D7-7B0A-FF52653AF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2700" y="2387285"/>
                  <a:ext cx="1358679" cy="332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67C012-F61C-69AB-8EBB-C959BFEE9FCC}"/>
              </a:ext>
            </a:extLst>
          </p:cNvPr>
          <p:cNvGrpSpPr/>
          <p:nvPr/>
        </p:nvGrpSpPr>
        <p:grpSpPr>
          <a:xfrm>
            <a:off x="320507" y="1659471"/>
            <a:ext cx="6811347" cy="4113614"/>
            <a:chOff x="320507" y="1659471"/>
            <a:chExt cx="6811347" cy="411361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A8686A-2607-0C47-760C-5E99BC74D70F}"/>
                </a:ext>
              </a:extLst>
            </p:cNvPr>
            <p:cNvCxnSpPr/>
            <p:nvPr/>
          </p:nvCxnSpPr>
          <p:spPr>
            <a:xfrm flipV="1">
              <a:off x="3352800" y="1659471"/>
              <a:ext cx="228600" cy="778929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DF40E2-7A44-A1BE-1193-4C2B7CEE2CD8}"/>
                    </a:ext>
                  </a:extLst>
                </p:cNvPr>
                <p:cNvSpPr txBox="1"/>
                <p:nvPr/>
              </p:nvSpPr>
              <p:spPr>
                <a:xfrm>
                  <a:off x="320507" y="2323486"/>
                  <a:ext cx="6811347" cy="3449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</m:t>
                                                </m:r>
                                                <m:r>
                                                  <a:rPr lang="en-CA" sz="440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3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4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</m:t>
                                                </m:r>
                                                <m:r>
                                                  <a:rPr lang="en-CA" sz="440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3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4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CA" sz="4400" i="1" dirty="0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</m:t>
                                                </m:r>
                                                <m:r>
                                                  <a:rPr lang="en-CA" sz="440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3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4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4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4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</m:t>
                                                </m:r>
                                                <m:r>
                                                  <a:rPr lang="en-CA" sz="4400" i="1" dirty="0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4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3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4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   4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DF40E2-7A44-A1BE-1193-4C2B7CEE2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07" y="2323486"/>
                  <a:ext cx="6811347" cy="34495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9EB654F-4A85-F7EE-AFFC-1C0F36BAD1C7}"/>
              </a:ext>
            </a:extLst>
          </p:cNvPr>
          <p:cNvSpPr/>
          <p:nvPr/>
        </p:nvSpPr>
        <p:spPr>
          <a:xfrm>
            <a:off x="441960" y="3252217"/>
            <a:ext cx="5806440" cy="719328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89BEB-4189-2BFF-9CEB-7C1A18AC6D62}"/>
              </a:ext>
            </a:extLst>
          </p:cNvPr>
          <p:cNvSpPr/>
          <p:nvPr/>
        </p:nvSpPr>
        <p:spPr>
          <a:xfrm rot="16200000">
            <a:off x="2420481" y="3493090"/>
            <a:ext cx="3449598" cy="1219200"/>
          </a:xfrm>
          <a:prstGeom prst="rect">
            <a:avLst/>
          </a:prstGeom>
          <a:solidFill>
            <a:srgbClr val="0070C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1B4C5F-2A19-194F-EB08-C3DFC74CBDC2}"/>
              </a:ext>
            </a:extLst>
          </p:cNvPr>
          <p:cNvGrpSpPr/>
          <p:nvPr/>
        </p:nvGrpSpPr>
        <p:grpSpPr>
          <a:xfrm>
            <a:off x="-243840" y="5757844"/>
            <a:ext cx="7452360" cy="1579602"/>
            <a:chOff x="1" y="5226169"/>
            <a:chExt cx="7452360" cy="1579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9E053E9-8207-DA16-77AB-568D499E79A6}"/>
                    </a:ext>
                  </a:extLst>
                </p:cNvPr>
                <p:cNvSpPr txBox="1"/>
                <p:nvPr/>
              </p:nvSpPr>
              <p:spPr>
                <a:xfrm>
                  <a:off x="1" y="5226169"/>
                  <a:ext cx="7452360" cy="1127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CA" sz="6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60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CA" sz="60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6000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6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CA" sz="60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600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CA" sz="6000" i="1" dirty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CA" sz="6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en-CA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CA" sz="6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CA" sz="6000" i="1" dirty="0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9E053E9-8207-DA16-77AB-568D499E7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5226169"/>
                  <a:ext cx="7452360" cy="11277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71B3BC-C8BE-586D-2B7B-404F5F74C77D}"/>
                </a:ext>
              </a:extLst>
            </p:cNvPr>
            <p:cNvSpPr/>
            <p:nvPr/>
          </p:nvSpPr>
          <p:spPr>
            <a:xfrm>
              <a:off x="1222719" y="5289969"/>
              <a:ext cx="1643575" cy="151580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572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47">
        <p:fade/>
      </p:transition>
    </mc:Choice>
    <mc:Fallback xmlns="">
      <p:transition spd="med" advTm="18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EB1D53-E38D-4367-EBCE-26D6F20217DA}"/>
                  </a:ext>
                </a:extLst>
              </p:cNvPr>
              <p:cNvSpPr txBox="1"/>
              <p:nvPr/>
            </p:nvSpPr>
            <p:spPr>
              <a:xfrm>
                <a:off x="0" y="236966"/>
                <a:ext cx="12403015" cy="1472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sSup>
                      <m:sSupPr>
                        <m:ctrlPr>
                          <a:rPr lang="en-CA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8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8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CA" sz="8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CA" sz="8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𝑚𝑐</m:t>
                    </m:r>
                    <m:sSup>
                      <m:sSupPr>
                        <m:ctrlP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CA" sz="80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CA" sz="8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EB1D53-E38D-4367-EBCE-26D6F2021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966"/>
                <a:ext cx="12403015" cy="1472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BD7E214-4991-47E2-E819-EB3121F2C25E}"/>
              </a:ext>
            </a:extLst>
          </p:cNvPr>
          <p:cNvSpPr/>
          <p:nvPr/>
        </p:nvSpPr>
        <p:spPr>
          <a:xfrm>
            <a:off x="0" y="116029"/>
            <a:ext cx="2324347" cy="15298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98F186-49E6-390A-A87E-3430FF92853C}"/>
              </a:ext>
            </a:extLst>
          </p:cNvPr>
          <p:cNvSpPr/>
          <p:nvPr/>
        </p:nvSpPr>
        <p:spPr>
          <a:xfrm>
            <a:off x="5877221" y="86011"/>
            <a:ext cx="6201508" cy="15298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89280B-B820-0D5C-0062-627EF60E656E}"/>
                  </a:ext>
                </a:extLst>
              </p:cNvPr>
              <p:cNvSpPr txBox="1"/>
              <p:nvPr/>
            </p:nvSpPr>
            <p:spPr>
              <a:xfrm>
                <a:off x="2409" y="2884042"/>
                <a:ext cx="12544546" cy="1688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96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9600" i="1" dirty="0" smtClean="0">
                        <a:latin typeface="Cambria Math" panose="02040503050406030204" pitchFamily="18" charset="0"/>
                      </a:rPr>
                      <m:t>ℏ</m:t>
                    </m:r>
                    <m:sSup>
                      <m:sSupPr>
                        <m:ctrlPr>
                          <a:rPr lang="en-CA" sz="9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9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9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9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CA" sz="9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96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9600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9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96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96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CA" sz="9600" i="1" dirty="0">
                        <a:latin typeface="Cambria Math" panose="02040503050406030204" pitchFamily="18" charset="0"/>
                      </a:rPr>
                      <m:t>𝑚𝑐</m:t>
                    </m:r>
                    <m:r>
                      <a:rPr lang="en-CA" sz="9600" i="1" dirty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9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9600" dirty="0"/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89280B-B820-0D5C-0062-627EF60E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" y="2884042"/>
                <a:ext cx="12544546" cy="1688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EBB9311-38AE-8FDD-290B-FB2CC9BA1F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9660" y="4341240"/>
              <a:ext cx="3227400" cy="266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EBB9311-38AE-8FDD-290B-FB2CC9BA1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0300" y="4331880"/>
                <a:ext cx="3246120" cy="28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24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47">
        <p:fade/>
      </p:transition>
    </mc:Choice>
    <mc:Fallback xmlns="">
      <p:transition spd="med" advTm="18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3B6BB5A-7F79-EBD5-8316-5593EBAA7D84}"/>
              </a:ext>
            </a:extLst>
          </p:cNvPr>
          <p:cNvGrpSpPr/>
          <p:nvPr/>
        </p:nvGrpSpPr>
        <p:grpSpPr>
          <a:xfrm>
            <a:off x="6605" y="4459565"/>
            <a:ext cx="12264664" cy="2314742"/>
            <a:chOff x="6605" y="4459565"/>
            <a:chExt cx="12264664" cy="231474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E20104-2638-CF0A-4C52-B1E7E8A4ED7D}"/>
                </a:ext>
              </a:extLst>
            </p:cNvPr>
            <p:cNvGrpSpPr/>
            <p:nvPr/>
          </p:nvGrpSpPr>
          <p:grpSpPr>
            <a:xfrm>
              <a:off x="6605" y="4459565"/>
              <a:ext cx="12264664" cy="1489353"/>
              <a:chOff x="6605" y="5358725"/>
              <a:chExt cx="12264664" cy="1489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843955E-6A13-C27A-5632-6AD462CBBB47}"/>
                      </a:ext>
                    </a:extLst>
                  </p:cNvPr>
                  <p:cNvSpPr txBox="1"/>
                  <p:nvPr/>
                </p:nvSpPr>
                <p:spPr>
                  <a:xfrm>
                    <a:off x="6605" y="5358725"/>
                    <a:ext cx="2855012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843955E-6A13-C27A-5632-6AD462CBB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5" y="5358725"/>
                    <a:ext cx="2855012" cy="145296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2EB1D05-B94B-75D2-27D1-5F42538CA5EF}"/>
                      </a:ext>
                    </a:extLst>
                  </p:cNvPr>
                  <p:cNvSpPr txBox="1"/>
                  <p:nvPr/>
                </p:nvSpPr>
                <p:spPr>
                  <a:xfrm>
                    <a:off x="2731757" y="5360946"/>
                    <a:ext cx="3313471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2EB1D05-B94B-75D2-27D1-5F42538CA5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1757" y="5360946"/>
                    <a:ext cx="3313471" cy="145296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F904E06-6314-1C11-2104-EEF9D18C05DC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314" y="5358725"/>
                    <a:ext cx="3188693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F904E06-6314-1C11-2104-EEF9D18C0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8314" y="5358725"/>
                    <a:ext cx="3188693" cy="14529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94C2B1C-C134-36BA-A64E-11519538B779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798" y="5395116"/>
                    <a:ext cx="3313471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94C2B1C-C134-36BA-A64E-11519538B7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798" y="5395116"/>
                    <a:ext cx="3313471" cy="14529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B89FB5-C6EF-BDBA-28EA-6C2FF95D2B45}"/>
                </a:ext>
              </a:extLst>
            </p:cNvPr>
            <p:cNvGrpSpPr/>
            <p:nvPr/>
          </p:nvGrpSpPr>
          <p:grpSpPr>
            <a:xfrm>
              <a:off x="311978" y="5405652"/>
              <a:ext cx="9681486" cy="1368655"/>
              <a:chOff x="3212645" y="2612793"/>
              <a:chExt cx="9681486" cy="136865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4CD9D1-F26E-166A-D0C0-3A17D9D6E17D}"/>
                  </a:ext>
                </a:extLst>
              </p:cNvPr>
              <p:cNvSpPr txBox="1"/>
              <p:nvPr/>
            </p:nvSpPr>
            <p:spPr>
              <a:xfrm>
                <a:off x="3212645" y="3273562"/>
                <a:ext cx="8565422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Dirac Matrices (</a:t>
                </a:r>
                <a:r>
                  <a:rPr lang="en-GB" sz="4000" dirty="0">
                    <a:solidFill>
                      <a:srgbClr val="00B050"/>
                    </a:solidFill>
                  </a:rPr>
                  <a:t>Chiral basis / Weyl basis</a:t>
                </a:r>
                <a:r>
                  <a:rPr lang="en-GB" sz="4000" dirty="0"/>
                  <a:t>)</a:t>
                </a:r>
                <a:endParaRPr lang="en-CA" sz="4000" dirty="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9092735-E73D-8BA6-5ECD-1658F5617247}"/>
                  </a:ext>
                </a:extLst>
              </p:cNvPr>
              <p:cNvSpPr/>
              <p:nvPr/>
            </p:nvSpPr>
            <p:spPr>
              <a:xfrm rot="16200000" flipH="1" flipV="1">
                <a:off x="11255812" y="2017903"/>
                <a:ext cx="1043429" cy="2233209"/>
              </a:xfrm>
              <a:prstGeom prst="arc">
                <a:avLst/>
              </a:prstGeom>
              <a:ln w="1524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1181B8-6B66-0003-9332-909FC3200475}"/>
              </a:ext>
            </a:extLst>
          </p:cNvPr>
          <p:cNvGrpSpPr/>
          <p:nvPr/>
        </p:nvGrpSpPr>
        <p:grpSpPr>
          <a:xfrm>
            <a:off x="-92455" y="77325"/>
            <a:ext cx="12375665" cy="2200314"/>
            <a:chOff x="-92455" y="77325"/>
            <a:chExt cx="12375665" cy="22003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57E475F-FD18-F130-2A9E-753334B17D85}"/>
                </a:ext>
              </a:extLst>
            </p:cNvPr>
            <p:cNvGrpSpPr/>
            <p:nvPr/>
          </p:nvGrpSpPr>
          <p:grpSpPr>
            <a:xfrm>
              <a:off x="-92455" y="844968"/>
              <a:ext cx="12375665" cy="1432671"/>
              <a:chOff x="-92455" y="844968"/>
              <a:chExt cx="12375665" cy="1432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225A9D4-5A1F-33A4-A87E-EE36D516F698}"/>
                      </a:ext>
                    </a:extLst>
                  </p:cNvPr>
                  <p:cNvSpPr txBox="1"/>
                  <p:nvPr/>
                </p:nvSpPr>
                <p:spPr>
                  <a:xfrm>
                    <a:off x="-92455" y="844968"/>
                    <a:ext cx="3241592" cy="1396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3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3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23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300" dirty="0"/>
                  </a:p>
                </p:txBody>
              </p:sp>
            </mc:Choice>
            <mc:Fallback xmlns="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F225A9D4-5A1F-33A4-A87E-EE36D516F6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92455" y="844968"/>
                    <a:ext cx="3241592" cy="13962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6F3B25-47AE-6361-AE58-CA0B415CC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027954" y="847189"/>
                    <a:ext cx="3241592" cy="1396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CA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GB" sz="2300" i="1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300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B6F3B25-47AE-6361-AE58-CA0B415CC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7954" y="847189"/>
                    <a:ext cx="3241592" cy="139628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DC6324A-7E37-C624-069B-F4DDBBCF0FEA}"/>
                      </a:ext>
                    </a:extLst>
                  </p:cNvPr>
                  <p:cNvSpPr txBox="1"/>
                  <p:nvPr/>
                </p:nvSpPr>
                <p:spPr>
                  <a:xfrm>
                    <a:off x="6070714" y="844968"/>
                    <a:ext cx="3119252" cy="1396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CA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GB" sz="2300" i="1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3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DC6324A-7E37-C624-069B-F4DDBBCF0F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0714" y="844968"/>
                    <a:ext cx="3119252" cy="139628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DD201DD-5034-F71E-1774-4C7F10DCF712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618" y="881359"/>
                    <a:ext cx="3241592" cy="1396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CA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CA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GB" sz="2300" i="1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3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3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3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DD201DD-5034-F71E-1774-4C7F10DCF7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1618" y="881359"/>
                    <a:ext cx="3241592" cy="13962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6FD659-4FB0-55E1-9DC8-E140C3871C9E}"/>
                </a:ext>
              </a:extLst>
            </p:cNvPr>
            <p:cNvGrpSpPr/>
            <p:nvPr/>
          </p:nvGrpSpPr>
          <p:grpSpPr>
            <a:xfrm>
              <a:off x="357988" y="77325"/>
              <a:ext cx="9599888" cy="1397372"/>
              <a:chOff x="357988" y="4446628"/>
              <a:chExt cx="9599888" cy="139737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3DA534-E396-DE6E-C2D5-3AEB8BE1CEB6}"/>
                  </a:ext>
                </a:extLst>
              </p:cNvPr>
              <p:cNvSpPr txBox="1"/>
              <p:nvPr/>
            </p:nvSpPr>
            <p:spPr>
              <a:xfrm>
                <a:off x="357988" y="4446628"/>
                <a:ext cx="848328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Dirac Matrices (</a:t>
                </a:r>
                <a:r>
                  <a:rPr lang="en-GB" sz="4000" dirty="0">
                    <a:solidFill>
                      <a:srgbClr val="FF6600"/>
                    </a:solidFill>
                  </a:rPr>
                  <a:t>Mass basis / Dirac basis</a:t>
                </a:r>
                <a:r>
                  <a:rPr lang="en-GB" sz="4000" dirty="0"/>
                  <a:t>)</a:t>
                </a:r>
                <a:endParaRPr lang="en-CA" sz="4000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D8460BF3-4C40-3F5C-F4A7-08A07170C018}"/>
                  </a:ext>
                </a:extLst>
              </p:cNvPr>
              <p:cNvSpPr/>
              <p:nvPr/>
            </p:nvSpPr>
            <p:spPr>
              <a:xfrm rot="5400000" flipH="1">
                <a:off x="8319557" y="4205681"/>
                <a:ext cx="1043429" cy="2233209"/>
              </a:xfrm>
              <a:prstGeom prst="arc">
                <a:avLst/>
              </a:prstGeom>
              <a:ln w="1524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754F2B-50FF-3FA9-627A-3F7285B2CD35}"/>
              </a:ext>
            </a:extLst>
          </p:cNvPr>
          <p:cNvGrpSpPr/>
          <p:nvPr/>
        </p:nvGrpSpPr>
        <p:grpSpPr>
          <a:xfrm>
            <a:off x="1" y="2241248"/>
            <a:ext cx="12174656" cy="2411552"/>
            <a:chOff x="1" y="2241248"/>
            <a:chExt cx="12174656" cy="2411552"/>
          </a:xfrm>
        </p:grpSpPr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6E530943-B28C-7EC9-C86C-3388C11F28CC}"/>
                </a:ext>
              </a:extLst>
            </p:cNvPr>
            <p:cNvSpPr/>
            <p:nvPr/>
          </p:nvSpPr>
          <p:spPr>
            <a:xfrm>
              <a:off x="10366451" y="2243372"/>
              <a:ext cx="1251070" cy="2409428"/>
            </a:xfrm>
            <a:prstGeom prst="downArrow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9880490E-43D3-AAB1-85C1-24EF8746754B}"/>
                </a:ext>
              </a:extLst>
            </p:cNvPr>
            <p:cNvSpPr/>
            <p:nvPr/>
          </p:nvSpPr>
          <p:spPr>
            <a:xfrm>
              <a:off x="7259546" y="2243372"/>
              <a:ext cx="1251070" cy="2409428"/>
            </a:xfrm>
            <a:prstGeom prst="downArrow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5107A5BC-265B-C27E-2FB6-00E32EB687F9}"/>
                </a:ext>
              </a:extLst>
            </p:cNvPr>
            <p:cNvSpPr/>
            <p:nvPr/>
          </p:nvSpPr>
          <p:spPr>
            <a:xfrm>
              <a:off x="4303643" y="2241248"/>
              <a:ext cx="1251070" cy="2409428"/>
            </a:xfrm>
            <a:prstGeom prst="downArrow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9D8D7FA9-8BBE-26E9-43E0-A96C4C62F022}"/>
                </a:ext>
              </a:extLst>
            </p:cNvPr>
            <p:cNvSpPr/>
            <p:nvPr/>
          </p:nvSpPr>
          <p:spPr>
            <a:xfrm>
              <a:off x="1196738" y="2241248"/>
              <a:ext cx="1251070" cy="2409428"/>
            </a:xfrm>
            <a:prstGeom prst="downArrow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AC33F38-0238-9D53-1987-24A0FCFDCF7B}"/>
                </a:ext>
              </a:extLst>
            </p:cNvPr>
            <p:cNvSpPr/>
            <p:nvPr/>
          </p:nvSpPr>
          <p:spPr>
            <a:xfrm>
              <a:off x="1" y="2498274"/>
              <a:ext cx="12174656" cy="1717711"/>
            </a:xfrm>
            <a:prstGeom prst="rect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8F7B20-6B09-3391-F234-273C128E37C1}"/>
                </a:ext>
              </a:extLst>
            </p:cNvPr>
            <p:cNvSpPr/>
            <p:nvPr/>
          </p:nvSpPr>
          <p:spPr>
            <a:xfrm>
              <a:off x="3602314" y="2762250"/>
              <a:ext cx="527494" cy="1207770"/>
            </a:xfrm>
            <a:prstGeom prst="rect">
              <a:avLst/>
            </a:prstGeom>
            <a:solidFill>
              <a:srgbClr val="FFDC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C0CB2D1-9B2C-9550-2EE9-A0C1CEB93E35}"/>
                </a:ext>
              </a:extLst>
            </p:cNvPr>
            <p:cNvSpPr/>
            <p:nvPr/>
          </p:nvSpPr>
          <p:spPr>
            <a:xfrm>
              <a:off x="161821" y="2762250"/>
              <a:ext cx="473126" cy="1182886"/>
            </a:xfrm>
            <a:prstGeom prst="rect">
              <a:avLst/>
            </a:prstGeom>
            <a:solidFill>
              <a:srgbClr val="D5FF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30237E-1367-0022-4698-F6846B66A20A}"/>
                    </a:ext>
                  </a:extLst>
                </p:cNvPr>
                <p:cNvSpPr txBox="1"/>
                <p:nvPr/>
              </p:nvSpPr>
              <p:spPr>
                <a:xfrm>
                  <a:off x="17343" y="2693240"/>
                  <a:ext cx="1005154" cy="1312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i="1" smtClean="0">
                                  <a:solidFill>
                                    <a:srgbClr val="D5FFE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CA" b="0" i="1" smtClean="0">
                                      <a:solidFill>
                                        <a:srgbClr val="D5FFE8"/>
                                      </a:solidFill>
                                      <a:latin typeface="Cambria Math" panose="02040503050406030204" pitchFamily="18" charset="0"/>
                                    </a:rPr>
                                    <m:t> 4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dirty="0"/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230237E-1367-0022-4698-F6846B66A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3" y="2693240"/>
                  <a:ext cx="1005154" cy="131209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F2B904-E288-F38D-E100-E4D23F9A3E58}"/>
                    </a:ext>
                  </a:extLst>
                </p:cNvPr>
                <p:cNvSpPr txBox="1"/>
                <p:nvPr/>
              </p:nvSpPr>
              <p:spPr>
                <a:xfrm>
                  <a:off x="859337" y="2705403"/>
                  <a:ext cx="4579599" cy="1305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CA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i="1" smtClean="0">
                                  <a:solidFill>
                                    <a:srgbClr val="FFDCC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 3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CA" b="0" i="1" smtClean="0">
                                      <a:solidFill>
                                        <a:srgbClr val="FFDCC5"/>
                                      </a:solidFill>
                                      <a:latin typeface="Cambria Math" panose="02040503050406030204" pitchFamily="18" charset="0"/>
                                    </a:rPr>
                                    <m:t> 4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dirty="0"/>
                    <a:t> 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7F2B904-E288-F38D-E100-E4D23F9A3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37" y="2705403"/>
                  <a:ext cx="4579599" cy="130567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A57C7D7-E012-5CD4-6973-92EA39BE761E}"/>
                    </a:ext>
                  </a:extLst>
                </p:cNvPr>
                <p:cNvSpPr txBox="1"/>
                <p:nvPr/>
              </p:nvSpPr>
              <p:spPr>
                <a:xfrm>
                  <a:off x="3566160" y="3137409"/>
                  <a:ext cx="6019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CA" sz="2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oMath>
                    </m:oMathPara>
                  </a14:m>
                  <a:endParaRPr lang="en-CA" sz="24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A57C7D7-E012-5CD4-6973-92EA39BE7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6160" y="3137409"/>
                  <a:ext cx="601980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8081" b="-17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8E596-7415-9EEA-01F1-13E159A84AC0}"/>
                    </a:ext>
                  </a:extLst>
                </p:cNvPr>
                <p:cNvSpPr txBox="1"/>
                <p:nvPr/>
              </p:nvSpPr>
              <p:spPr>
                <a:xfrm>
                  <a:off x="111917" y="3137409"/>
                  <a:ext cx="52706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CA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p>
                      </m:oMath>
                    </m:oMathPara>
                  </a14:m>
                  <a:endParaRPr lang="en-CA" sz="2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E8E596-7415-9EEA-01F1-13E159A84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17" y="3137409"/>
                  <a:ext cx="527068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9195" b="-17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4DF59B-CBAA-AA1D-2EF2-1ED50BAC2E36}"/>
                </a:ext>
              </a:extLst>
            </p:cNvPr>
            <p:cNvSpPr txBox="1"/>
            <p:nvPr/>
          </p:nvSpPr>
          <p:spPr>
            <a:xfrm>
              <a:off x="645107" y="3805244"/>
              <a:ext cx="3092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dirty="0">
                  <a:solidFill>
                    <a:srgbClr val="4C216D"/>
                  </a:solidFill>
                </a:rPr>
                <a:t>Change of spinor basis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C3B6EA-EC72-077E-8D5D-FCE752D3570C}"/>
              </a:ext>
            </a:extLst>
          </p:cNvPr>
          <p:cNvGrpSpPr/>
          <p:nvPr/>
        </p:nvGrpSpPr>
        <p:grpSpPr>
          <a:xfrm>
            <a:off x="4458830" y="2654948"/>
            <a:ext cx="7786165" cy="1333681"/>
            <a:chOff x="4458830" y="2654948"/>
            <a:chExt cx="7786165" cy="133368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F5D14AD-5F8E-6A77-3BF4-26EE6D94C097}"/>
                </a:ext>
              </a:extLst>
            </p:cNvPr>
            <p:cNvSpPr/>
            <p:nvPr/>
          </p:nvSpPr>
          <p:spPr>
            <a:xfrm>
              <a:off x="8472170" y="2762251"/>
              <a:ext cx="1366520" cy="1156288"/>
            </a:xfrm>
            <a:prstGeom prst="rect">
              <a:avLst/>
            </a:prstGeom>
            <a:solidFill>
              <a:srgbClr val="FFDC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9AA8A60-BA3C-A355-82CC-44F0CACF2CC8}"/>
                </a:ext>
              </a:extLst>
            </p:cNvPr>
            <p:cNvSpPr/>
            <p:nvPr/>
          </p:nvSpPr>
          <p:spPr>
            <a:xfrm>
              <a:off x="4639538" y="2702769"/>
              <a:ext cx="1366520" cy="1285860"/>
            </a:xfrm>
            <a:prstGeom prst="rect">
              <a:avLst/>
            </a:prstGeom>
            <a:solidFill>
              <a:srgbClr val="D5FF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B71D66-9B2F-06A3-22A0-F735541832A2}"/>
                    </a:ext>
                  </a:extLst>
                </p:cNvPr>
                <p:cNvSpPr txBox="1"/>
                <p:nvPr/>
              </p:nvSpPr>
              <p:spPr>
                <a:xfrm>
                  <a:off x="4458830" y="2654948"/>
                  <a:ext cx="7786165" cy="1286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solidFill>
                                    <a:srgbClr val="D5FFE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solidFill>
                                          <a:srgbClr val="D5FFE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solidFill>
                                          <a:srgbClr val="D5FFE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D5FFE8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solidFill>
                                    <a:srgbClr val="FFDCC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solidFill>
                                          <a:srgbClr val="FFDCC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000" i="1">
                                        <a:solidFill>
                                          <a:srgbClr val="FFDCC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000" i="1">
                                              <a:solidFill>
                                                <a:srgbClr val="FFDCC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en-CA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EB71D66-9B2F-06A3-22A0-F73554183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830" y="2654948"/>
                  <a:ext cx="7786165" cy="128637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BF2FFE1-D060-8F40-B247-ECA0A5F78FF8}"/>
                    </a:ext>
                  </a:extLst>
                </p:cNvPr>
                <p:cNvSpPr txBox="1"/>
                <p:nvPr/>
              </p:nvSpPr>
              <p:spPr>
                <a:xfrm>
                  <a:off x="8771108" y="3034626"/>
                  <a:ext cx="601980" cy="6345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3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CA" sz="3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</m:oMath>
                    </m:oMathPara>
                  </a14:m>
                  <a:endParaRPr lang="en-CA" sz="32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BF2FFE1-D060-8F40-B247-ECA0A5F78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108" y="3034626"/>
                  <a:ext cx="601980" cy="63459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EBB0A4A-3211-AFE3-BD24-04E3B334BB36}"/>
                    </a:ext>
                  </a:extLst>
                </p:cNvPr>
                <p:cNvSpPr txBox="1"/>
                <p:nvPr/>
              </p:nvSpPr>
              <p:spPr>
                <a:xfrm>
                  <a:off x="4962372" y="3023647"/>
                  <a:ext cx="601980" cy="6345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CA" sz="3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EBB0A4A-3211-AFE3-BD24-04E3B334B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372" y="3023647"/>
                  <a:ext cx="601980" cy="6345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86655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87"/>
    </mc:Choice>
    <mc:Fallback>
      <p:transition spd="slow" advTm="2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D892AD-F5BB-C5C9-84F9-2AAB8004F500}"/>
              </a:ext>
            </a:extLst>
          </p:cNvPr>
          <p:cNvGrpSpPr/>
          <p:nvPr/>
        </p:nvGrpSpPr>
        <p:grpSpPr>
          <a:xfrm>
            <a:off x="-17457" y="1193338"/>
            <a:ext cx="12337117" cy="1489353"/>
            <a:chOff x="-17457" y="1193338"/>
            <a:chExt cx="12337117" cy="148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035F8E-C49A-292A-34B2-6DFBACEB8F18}"/>
                    </a:ext>
                  </a:extLst>
                </p:cNvPr>
                <p:cNvSpPr txBox="1"/>
                <p:nvPr/>
              </p:nvSpPr>
              <p:spPr>
                <a:xfrm>
                  <a:off x="-17457" y="1193338"/>
                  <a:ext cx="2786083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035F8E-C49A-292A-34B2-6DFBACEB8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57" y="1193338"/>
                  <a:ext cx="2786083" cy="14529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68768D-A39E-E81A-6769-03BA76D92411}"/>
                    </a:ext>
                  </a:extLst>
                </p:cNvPr>
                <p:cNvSpPr txBox="1"/>
                <p:nvPr/>
              </p:nvSpPr>
              <p:spPr>
                <a:xfrm>
                  <a:off x="2786619" y="1195559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68768D-A39E-E81A-6769-03BA76D92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619" y="1195559"/>
                  <a:ext cx="3261855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EC65BD-9355-7DF6-65E6-EF0F8EA8BE44}"/>
                    </a:ext>
                  </a:extLst>
                </p:cNvPr>
                <p:cNvSpPr txBox="1"/>
                <p:nvPr/>
              </p:nvSpPr>
              <p:spPr>
                <a:xfrm>
                  <a:off x="5964034" y="1193338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EC65BD-9355-7DF6-65E6-EF0F8EA8B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34" y="1193338"/>
                  <a:ext cx="3144194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442557-D6EC-752B-5A92-ED00706A5CB4}"/>
                    </a:ext>
                  </a:extLst>
                </p:cNvPr>
                <p:cNvSpPr txBox="1"/>
                <p:nvPr/>
              </p:nvSpPr>
              <p:spPr>
                <a:xfrm>
                  <a:off x="9050688" y="1229729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0442557-D6EC-752B-5A92-ED00706A5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88" y="1229729"/>
                  <a:ext cx="3268972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2158A6-9530-762E-F954-1F1E87ABC2BD}"/>
              </a:ext>
            </a:extLst>
          </p:cNvPr>
          <p:cNvGrpSpPr/>
          <p:nvPr/>
        </p:nvGrpSpPr>
        <p:grpSpPr>
          <a:xfrm>
            <a:off x="311978" y="177503"/>
            <a:ext cx="9666246" cy="1397372"/>
            <a:chOff x="3212645" y="3273562"/>
            <a:chExt cx="9666246" cy="1397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E7A049-C76E-A23E-00B2-07C234D75DDA}"/>
                </a:ext>
              </a:extLst>
            </p:cNvPr>
            <p:cNvSpPr txBox="1"/>
            <p:nvPr/>
          </p:nvSpPr>
          <p:spPr>
            <a:xfrm>
              <a:off x="3212645" y="3273562"/>
              <a:ext cx="8565422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00B050"/>
                  </a:solidFill>
                </a:rPr>
                <a:t>Chiral basis / Weyl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974E71B-DF24-E6B2-C83A-50287E1B734B}"/>
                </a:ext>
              </a:extLst>
            </p:cNvPr>
            <p:cNvSpPr/>
            <p:nvPr/>
          </p:nvSpPr>
          <p:spPr>
            <a:xfrm rot="5400000" flipH="1">
              <a:off x="11240572" y="3032615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2EFE600-BF05-729F-15F7-B0EEC0D6F6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2228026"/>
                  </p:ext>
                </p:extLst>
              </p:nvPr>
            </p:nvGraphicFramePr>
            <p:xfrm>
              <a:off x="1581189" y="5115389"/>
              <a:ext cx="11420508" cy="2050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5127">
                      <a:extLst>
                        <a:ext uri="{9D8B030D-6E8A-4147-A177-3AD203B41FA5}">
                          <a16:colId xmlns:a16="http://schemas.microsoft.com/office/drawing/2014/main" val="3483796300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1764901357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91884528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2194933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4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4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CA" sz="44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9325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47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1407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588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2EFE600-BF05-729F-15F7-B0EEC0D6F6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2228026"/>
                  </p:ext>
                </p:extLst>
              </p:nvPr>
            </p:nvGraphicFramePr>
            <p:xfrm>
              <a:off x="1581189" y="5115389"/>
              <a:ext cx="11420508" cy="2050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5127">
                      <a:extLst>
                        <a:ext uri="{9D8B030D-6E8A-4147-A177-3AD203B41FA5}">
                          <a16:colId xmlns:a16="http://schemas.microsoft.com/office/drawing/2014/main" val="3483796300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1764901357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91884528"/>
                        </a:ext>
                      </a:extLst>
                    </a:gridCol>
                    <a:gridCol w="2855127">
                      <a:extLst>
                        <a:ext uri="{9D8B030D-6E8A-4147-A177-3AD203B41FA5}">
                          <a16:colId xmlns:a16="http://schemas.microsoft.com/office/drawing/2014/main" val="2219493367"/>
                        </a:ext>
                      </a:extLst>
                    </a:gridCol>
                  </a:tblGrid>
                  <a:tr h="9952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299574" b="-105488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3381" b="-1054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932569"/>
                      </a:ext>
                    </a:extLst>
                  </a:tr>
                  <a:tr h="684213"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0053" t="-146429" r="-49947" b="-544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14078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588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4E5F916-3504-B388-A0CA-E3F1FC1B51DD}"/>
              </a:ext>
            </a:extLst>
          </p:cNvPr>
          <p:cNvSpPr/>
          <p:nvPr/>
        </p:nvSpPr>
        <p:spPr>
          <a:xfrm>
            <a:off x="1581189" y="5206932"/>
            <a:ext cx="10519371" cy="1604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C3D3E8-A919-9D8D-8A03-4670D784629F}"/>
                  </a:ext>
                </a:extLst>
              </p:cNvPr>
              <p:cNvSpPr txBox="1"/>
              <p:nvPr/>
            </p:nvSpPr>
            <p:spPr>
              <a:xfrm>
                <a:off x="18597" y="5172807"/>
                <a:ext cx="1547352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CA" sz="3200" b="1" dirty="0"/>
                  <a:t>Clifford Algebra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 smtClean="0">
                          <a:latin typeface="Cambria Math" panose="02040503050406030204" pitchFamily="18" charset="0"/>
                        </a:rPr>
                        <m:t>𝑪𝒍</m:t>
                      </m:r>
                      <m:d>
                        <m:dPr>
                          <m:ctrlPr>
                            <a:rPr lang="en-CA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3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C3D3E8-A919-9D8D-8A03-4670D7846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7" y="5172807"/>
                <a:ext cx="1547352" cy="1723549"/>
              </a:xfrm>
              <a:prstGeom prst="rect">
                <a:avLst/>
              </a:prstGeom>
              <a:blipFill>
                <a:blip r:embed="rId8"/>
                <a:stretch>
                  <a:fillRect l="-7874" t="-4610" r="-122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98CC4E3-61BD-0B30-673A-3A9603FE76F0}"/>
              </a:ext>
            </a:extLst>
          </p:cNvPr>
          <p:cNvGrpSpPr/>
          <p:nvPr/>
        </p:nvGrpSpPr>
        <p:grpSpPr>
          <a:xfrm>
            <a:off x="10685174" y="2719082"/>
            <a:ext cx="1398797" cy="2142415"/>
            <a:chOff x="10685174" y="2719082"/>
            <a:chExt cx="1398797" cy="214241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E3D2C2-D15A-443E-C63D-A9F222F24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5174" y="2890374"/>
              <a:ext cx="0" cy="1971123"/>
            </a:xfrm>
            <a:prstGeom prst="straightConnector1">
              <a:avLst/>
            </a:prstGeom>
            <a:ln w="228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90F3C6E-D58E-0B55-E1C0-22539C08D78A}"/>
                    </a:ext>
                  </a:extLst>
                </p:cNvPr>
                <p:cNvSpPr txBox="1"/>
                <p:nvPr/>
              </p:nvSpPr>
              <p:spPr>
                <a:xfrm>
                  <a:off x="11094054" y="2719082"/>
                  <a:ext cx="989917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90F3C6E-D58E-0B55-E1C0-22539C08D7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4054" y="2719082"/>
                  <a:ext cx="989917" cy="110799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A59BA8-31D3-D5EC-9590-61A37B379967}"/>
              </a:ext>
            </a:extLst>
          </p:cNvPr>
          <p:cNvGrpSpPr/>
          <p:nvPr/>
        </p:nvGrpSpPr>
        <p:grpSpPr>
          <a:xfrm>
            <a:off x="6582385" y="2604687"/>
            <a:ext cx="2179945" cy="1406870"/>
            <a:chOff x="6582385" y="2604687"/>
            <a:chExt cx="2179945" cy="140687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35A461-8F4B-05E5-E79A-515BAC9A488E}"/>
                </a:ext>
              </a:extLst>
            </p:cNvPr>
            <p:cNvCxnSpPr>
              <a:cxnSpLocks/>
            </p:cNvCxnSpPr>
            <p:nvPr/>
          </p:nvCxnSpPr>
          <p:spPr>
            <a:xfrm>
              <a:off x="6582385" y="4011557"/>
              <a:ext cx="2179945" cy="0"/>
            </a:xfrm>
            <a:prstGeom prst="straightConnector1">
              <a:avLst/>
            </a:prstGeom>
            <a:ln w="228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FDCA30-278B-12FB-A4B7-D41F94F36D61}"/>
                    </a:ext>
                  </a:extLst>
                </p:cNvPr>
                <p:cNvSpPr txBox="1"/>
                <p:nvPr/>
              </p:nvSpPr>
              <p:spPr>
                <a:xfrm>
                  <a:off x="7074006" y="2604687"/>
                  <a:ext cx="989917" cy="1201098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FDCA30-278B-12FB-A4B7-D41F94F36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006" y="2604687"/>
                  <a:ext cx="989917" cy="12010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FA55667-1872-C0F9-83AD-5F963686E058}"/>
              </a:ext>
            </a:extLst>
          </p:cNvPr>
          <p:cNvGrpSpPr/>
          <p:nvPr/>
        </p:nvGrpSpPr>
        <p:grpSpPr>
          <a:xfrm>
            <a:off x="3872525" y="2764089"/>
            <a:ext cx="1741673" cy="1792364"/>
            <a:chOff x="3872525" y="2764089"/>
            <a:chExt cx="1741673" cy="179236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30084A6-88F7-FAC7-6492-7DF67DCC3EB0}"/>
                </a:ext>
              </a:extLst>
            </p:cNvPr>
            <p:cNvCxnSpPr>
              <a:cxnSpLocks/>
            </p:cNvCxnSpPr>
            <p:nvPr/>
          </p:nvCxnSpPr>
          <p:spPr>
            <a:xfrm>
              <a:off x="3872525" y="3241628"/>
              <a:ext cx="1241894" cy="1314825"/>
            </a:xfrm>
            <a:prstGeom prst="straightConnector1">
              <a:avLst/>
            </a:prstGeom>
            <a:ln w="228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BF3761A-3B17-C208-DCE4-A201BF362F2E}"/>
                    </a:ext>
                  </a:extLst>
                </p:cNvPr>
                <p:cNvSpPr txBox="1"/>
                <p:nvPr/>
              </p:nvSpPr>
              <p:spPr>
                <a:xfrm>
                  <a:off x="4624281" y="2764089"/>
                  <a:ext cx="989917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BF3761A-3B17-C208-DCE4-A201BF362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281" y="2764089"/>
                  <a:ext cx="989917" cy="11079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9E411B-84E2-6B37-CE6E-405551FA2CC3}"/>
              </a:ext>
            </a:extLst>
          </p:cNvPr>
          <p:cNvGrpSpPr/>
          <p:nvPr/>
        </p:nvGrpSpPr>
        <p:grpSpPr>
          <a:xfrm>
            <a:off x="264196" y="2702647"/>
            <a:ext cx="1995038" cy="1570431"/>
            <a:chOff x="264196" y="2702647"/>
            <a:chExt cx="1995038" cy="157043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189BDA-678D-CCA9-5270-2575A16C3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196" y="3130393"/>
              <a:ext cx="1572662" cy="1142685"/>
            </a:xfrm>
            <a:prstGeom prst="straightConnector1">
              <a:avLst/>
            </a:prstGeom>
            <a:ln w="228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B8D97AA-E35B-FD9F-DF58-9AFBDF8FEE82}"/>
                    </a:ext>
                  </a:extLst>
                </p:cNvPr>
                <p:cNvSpPr txBox="1"/>
                <p:nvPr/>
              </p:nvSpPr>
              <p:spPr>
                <a:xfrm>
                  <a:off x="1269317" y="2702647"/>
                  <a:ext cx="989917" cy="110799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b>
                            <m:r>
                              <a:rPr lang="en-CA" sz="6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B8D97AA-E35B-FD9F-DF58-9AFBDF8FE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317" y="2702647"/>
                  <a:ext cx="989917" cy="11079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71187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15"/>
    </mc:Choice>
    <mc:Fallback>
      <p:transition spd="slow" advTm="29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C47272-D6EA-163E-C990-05162BD686F9}"/>
                  </a:ext>
                </a:extLst>
              </p:cNvPr>
              <p:cNvSpPr txBox="1"/>
              <p:nvPr/>
            </p:nvSpPr>
            <p:spPr>
              <a:xfrm>
                <a:off x="277590" y="-44484"/>
                <a:ext cx="1706880" cy="281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C47272-D6EA-163E-C990-05162BD6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90" y="-44484"/>
                <a:ext cx="1706880" cy="281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C438AD-7335-DA25-12E8-7DBD099F1B3B}"/>
                  </a:ext>
                </a:extLst>
              </p:cNvPr>
              <p:cNvSpPr txBox="1"/>
              <p:nvPr/>
            </p:nvSpPr>
            <p:spPr>
              <a:xfrm>
                <a:off x="2106387" y="-44484"/>
                <a:ext cx="9960428" cy="281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C438AD-7335-DA25-12E8-7DBD099F1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87" y="-44484"/>
                <a:ext cx="9960428" cy="2813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BA41B0C-30E2-ECFB-2AC1-80698CB68239}"/>
              </a:ext>
            </a:extLst>
          </p:cNvPr>
          <p:cNvGrpSpPr/>
          <p:nvPr/>
        </p:nvGrpSpPr>
        <p:grpSpPr>
          <a:xfrm>
            <a:off x="79470" y="3968950"/>
            <a:ext cx="6110691" cy="2813592"/>
            <a:chOff x="79470" y="3968950"/>
            <a:chExt cx="6110691" cy="28135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F0F5D-9E3F-C82C-EC7F-5E9E7A16D4D7}"/>
                    </a:ext>
                  </a:extLst>
                </p:cNvPr>
                <p:cNvSpPr txBox="1"/>
                <p:nvPr/>
              </p:nvSpPr>
              <p:spPr>
                <a:xfrm>
                  <a:off x="4800600" y="3968951"/>
                  <a:ext cx="1389561" cy="281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EF0F5D-9E3F-C82C-EC7F-5E9E7A16D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3968951"/>
                  <a:ext cx="1389561" cy="28135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F74C49-B4E6-EEE6-BA66-FB7B04B1991E}"/>
                    </a:ext>
                  </a:extLst>
                </p:cNvPr>
                <p:cNvSpPr txBox="1"/>
                <p:nvPr/>
              </p:nvSpPr>
              <p:spPr>
                <a:xfrm>
                  <a:off x="79470" y="3968950"/>
                  <a:ext cx="4812570" cy="2813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F74C49-B4E6-EEE6-BA66-FB7B04B19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0" y="3968950"/>
                  <a:ext cx="4812570" cy="28135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B915F84-FE53-7F3C-01E5-4DB7669C52D4}"/>
                    </a:ext>
                  </a:extLst>
                </p:cNvPr>
                <p:cNvSpPr/>
                <p:nvPr/>
              </p:nvSpPr>
              <p:spPr>
                <a:xfrm>
                  <a:off x="397334" y="4088511"/>
                  <a:ext cx="4128945" cy="267879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sSup>
                          <m:sSupPr>
                            <m:ctrlPr>
                              <a:rPr lang="en-CA" sz="4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e>
                          <m:sup>
                            <m:r>
                              <a:rPr lang="en-CA" sz="4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CA" sz="3200" b="1" dirty="0">
                      <a:solidFill>
                        <a:schemeClr val="tx1"/>
                      </a:solidFill>
                    </a:rPr>
                    <a:t>Lorentz Transformation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B915F84-FE53-7F3C-01E5-4DB7669C52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334" y="4088511"/>
                  <a:ext cx="4128945" cy="2678790"/>
                </a:xfrm>
                <a:prstGeom prst="rect">
                  <a:avLst/>
                </a:prstGeom>
                <a:blipFill>
                  <a:blip r:embed="rId8"/>
                  <a:stretch>
                    <a:fillRect l="-3693" r="-384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186044-BE8D-AAC3-C88B-EF64DF9E73E9}"/>
                  </a:ext>
                </a:extLst>
              </p:cNvPr>
              <p:cNvSpPr txBox="1"/>
              <p:nvPr/>
            </p:nvSpPr>
            <p:spPr>
              <a:xfrm>
                <a:off x="364500" y="2722185"/>
                <a:ext cx="11487694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C851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CA" sz="6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186044-BE8D-AAC3-C88B-EF64DF9E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00" y="2722185"/>
                <a:ext cx="11487694" cy="1088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EDDBD8-464C-1ACD-2F8D-C963CEEEE854}"/>
              </a:ext>
            </a:extLst>
          </p:cNvPr>
          <p:cNvCxnSpPr>
            <a:cxnSpLocks/>
          </p:cNvCxnSpPr>
          <p:nvPr/>
        </p:nvCxnSpPr>
        <p:spPr>
          <a:xfrm>
            <a:off x="0" y="387751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128F41-39FD-D241-4874-3AB2766963F3}"/>
                  </a:ext>
                </a:extLst>
              </p:cNvPr>
              <p:cNvSpPr txBox="1"/>
              <p:nvPr/>
            </p:nvSpPr>
            <p:spPr>
              <a:xfrm>
                <a:off x="7029171" y="4262639"/>
                <a:ext cx="437904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CA" sz="8800" b="0" i="0" smtClean="0"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CA" sz="8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8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128F41-39FD-D241-4874-3AB276696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71" y="4262639"/>
                <a:ext cx="4379045" cy="14465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DF2CBD-F1B3-794C-B0BA-92B4C18DDE41}"/>
                  </a:ext>
                </a:extLst>
              </p:cNvPr>
              <p:cNvSpPr txBox="1"/>
              <p:nvPr/>
            </p:nvSpPr>
            <p:spPr>
              <a:xfrm>
                <a:off x="7029171" y="5642366"/>
                <a:ext cx="44364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540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DF2CBD-F1B3-794C-B0BA-92B4C18DD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71" y="5642366"/>
                <a:ext cx="4436475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154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4"/>
    </mc:Choice>
    <mc:Fallback>
      <p:transition spd="slow" advTm="23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36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33E706-25F9-0063-FD65-A8D790641328}"/>
                  </a:ext>
                </a:extLst>
              </p:cNvPr>
              <p:cNvSpPr txBox="1"/>
              <p:nvPr/>
            </p:nvSpPr>
            <p:spPr>
              <a:xfrm>
                <a:off x="1097283" y="153636"/>
                <a:ext cx="1706880" cy="315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33E706-25F9-0063-FD65-A8D79064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3" y="153636"/>
                <a:ext cx="1706880" cy="3153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45D26-1E5B-C9A5-DEC9-FF2AF385DF08}"/>
                  </a:ext>
                </a:extLst>
              </p:cNvPr>
              <p:cNvSpPr txBox="1"/>
              <p:nvPr/>
            </p:nvSpPr>
            <p:spPr>
              <a:xfrm>
                <a:off x="3261363" y="835104"/>
                <a:ext cx="7010397" cy="179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45D26-1E5B-C9A5-DEC9-FF2AF385D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363" y="835104"/>
                <a:ext cx="7010397" cy="1790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995A44-96FB-9021-D5B3-790D65D1932D}"/>
                  </a:ext>
                </a:extLst>
              </p:cNvPr>
              <p:cNvSpPr txBox="1"/>
              <p:nvPr/>
            </p:nvSpPr>
            <p:spPr>
              <a:xfrm>
                <a:off x="-30480" y="3429000"/>
                <a:ext cx="12694919" cy="12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995A44-96FB-9021-D5B3-790D65D19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" y="3429000"/>
                <a:ext cx="12694919" cy="1232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7BCB1A-4DB2-6582-6B70-EF621DDF0755}"/>
                  </a:ext>
                </a:extLst>
              </p:cNvPr>
              <p:cNvSpPr txBox="1"/>
              <p:nvPr/>
            </p:nvSpPr>
            <p:spPr>
              <a:xfrm>
                <a:off x="60963" y="4661645"/>
                <a:ext cx="11780517" cy="1188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7BCB1A-4DB2-6582-6B70-EF621DDF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3" y="4661645"/>
                <a:ext cx="11780517" cy="11881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1AC-0329-AEA3-EBD5-105BFE924BFE}"/>
                  </a:ext>
                </a:extLst>
              </p:cNvPr>
              <p:cNvSpPr txBox="1"/>
              <p:nvPr/>
            </p:nvSpPr>
            <p:spPr>
              <a:xfrm>
                <a:off x="9197342" y="5768086"/>
                <a:ext cx="2735581" cy="108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1AC-0329-AEA3-EBD5-105BFE92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342" y="5768086"/>
                <a:ext cx="2735581" cy="10899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39BFF4F-4EB5-23B3-2865-81FC7BDB6DB6}"/>
              </a:ext>
            </a:extLst>
          </p:cNvPr>
          <p:cNvGrpSpPr/>
          <p:nvPr/>
        </p:nvGrpSpPr>
        <p:grpSpPr>
          <a:xfrm>
            <a:off x="1420826" y="5675325"/>
            <a:ext cx="1871020" cy="1234628"/>
            <a:chOff x="1420826" y="5675325"/>
            <a:chExt cx="1871020" cy="1234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A03E146-82B6-9E86-E143-A0086DB15171}"/>
                    </a:ext>
                  </a:extLst>
                </p:cNvPr>
                <p:cNvSpPr txBox="1"/>
                <p:nvPr/>
              </p:nvSpPr>
              <p:spPr>
                <a:xfrm>
                  <a:off x="1420826" y="5894290"/>
                  <a:ext cx="1871020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6000">
                                <a:solidFill>
                                  <a:prstClr val="black"/>
                                </a:solidFill>
                              </a:rPr>
                              <m:t>𝟙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×2</m:t>
                            </m:r>
                          </m:sub>
                        </m:sSub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A03E146-82B6-9E86-E143-A0086DB15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826" y="5894290"/>
                  <a:ext cx="1871020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46DB2DF6-6E1D-ECFC-2422-C5BB8F6A3B7D}"/>
                </a:ext>
              </a:extLst>
            </p:cNvPr>
            <p:cNvSpPr/>
            <p:nvPr/>
          </p:nvSpPr>
          <p:spPr>
            <a:xfrm rot="5400000">
              <a:off x="2028938" y="5132287"/>
              <a:ext cx="437930" cy="1524006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764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5"/>
    </mc:Choice>
    <mc:Fallback>
      <p:transition spd="slow" advTm="13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3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34A681-BC0A-CF52-D7CC-860F8DEE38AB}"/>
                  </a:ext>
                </a:extLst>
              </p:cNvPr>
              <p:cNvSpPr txBox="1"/>
              <p:nvPr/>
            </p:nvSpPr>
            <p:spPr>
              <a:xfrm>
                <a:off x="190502" y="2718507"/>
                <a:ext cx="3802378" cy="2054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34A681-BC0A-CF52-D7CC-860F8DEE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2" y="2718507"/>
                <a:ext cx="3802378" cy="2054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8F575A-264F-DF8D-6685-3B802B5F82D4}"/>
                  </a:ext>
                </a:extLst>
              </p:cNvPr>
              <p:cNvSpPr txBox="1"/>
              <p:nvPr/>
            </p:nvSpPr>
            <p:spPr>
              <a:xfrm>
                <a:off x="5021583" y="2871080"/>
                <a:ext cx="6355078" cy="174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9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n-CA" sz="9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sSup>
                        <m:sSup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9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8F575A-264F-DF8D-6685-3B802B5F8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583" y="2871080"/>
                <a:ext cx="6355078" cy="1749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/>
              <p:nvPr/>
            </p:nvSpPr>
            <p:spPr>
              <a:xfrm>
                <a:off x="190502" y="57864"/>
                <a:ext cx="11490957" cy="2027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brk m:alnAt="7"/>
                                </m:r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2" y="57864"/>
                <a:ext cx="11490957" cy="2027350"/>
              </a:xfrm>
              <a:prstGeom prst="rect">
                <a:avLst/>
              </a:prstGeom>
              <a:blipFill>
                <a:blip r:embed="rId4"/>
                <a:stretch>
                  <a:fillRect r="-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33B324-6DF4-36C9-ADBC-317403C7B095}"/>
                  </a:ext>
                </a:extLst>
              </p:cNvPr>
              <p:cNvSpPr/>
              <p:nvPr/>
            </p:nvSpPr>
            <p:spPr>
              <a:xfrm>
                <a:off x="594360" y="356807"/>
                <a:ext cx="2118360" cy="16306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400" b="1" dirty="0">
                    <a:solidFill>
                      <a:schemeClr val="tx1"/>
                    </a:solidFill>
                  </a:rPr>
                  <a:t> </a:t>
                </a:r>
                <a:endParaRPr lang="en-CA" sz="4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A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33B324-6DF4-36C9-ADBC-317403C7B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" y="356807"/>
                <a:ext cx="2118360" cy="1630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68194A-6D38-1CAC-079D-E238958674E7}"/>
                  </a:ext>
                </a:extLst>
              </p:cNvPr>
              <p:cNvSpPr/>
              <p:nvPr/>
            </p:nvSpPr>
            <p:spPr>
              <a:xfrm>
                <a:off x="8976360" y="356807"/>
                <a:ext cx="2118360" cy="16306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𝑺𝑳</m:t>
                    </m:r>
                    <m:d>
                      <m:dPr>
                        <m:ctrlP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CA" sz="4400" b="1" dirty="0">
                    <a:solidFill>
                      <a:schemeClr val="tx1"/>
                    </a:solidFill>
                  </a:rPr>
                  <a:t> </a:t>
                </a:r>
                <a:endParaRPr lang="en-CA" sz="4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1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CA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68194A-6D38-1CAC-079D-E23895867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60" y="356807"/>
                <a:ext cx="2118360" cy="1630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431792-5DE7-9A05-654A-B4D6033CD4AC}"/>
                  </a:ext>
                </a:extLst>
              </p:cNvPr>
              <p:cNvSpPr txBox="1"/>
              <p:nvPr/>
            </p:nvSpPr>
            <p:spPr>
              <a:xfrm>
                <a:off x="594359" y="4977420"/>
                <a:ext cx="49358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431792-5DE7-9A05-654A-B4D6033CD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" y="4977420"/>
                <a:ext cx="4935857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41CD3-9A74-76F8-E249-76D3168BD3D9}"/>
                  </a:ext>
                </a:extLst>
              </p:cNvPr>
              <p:cNvSpPr txBox="1"/>
              <p:nvPr/>
            </p:nvSpPr>
            <p:spPr>
              <a:xfrm>
                <a:off x="5575937" y="4669029"/>
                <a:ext cx="533780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(double cover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CA" sz="6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sz="6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r>
                  <a:rPr lang="en-CA" sz="60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CA" sz="6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41CD3-9A74-76F8-E249-76D3168B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937" y="4669029"/>
                <a:ext cx="5337809" cy="1938992"/>
              </a:xfrm>
              <a:prstGeom prst="rect">
                <a:avLst/>
              </a:prstGeom>
              <a:blipFill>
                <a:blip r:embed="rId7"/>
                <a:stretch>
                  <a:fillRect l="-6171" t="-9748" r="-9257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9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E7CBE-6E9F-AC21-59AB-F53ECA60E26D}"/>
                  </a:ext>
                </a:extLst>
              </p:cNvPr>
              <p:cNvSpPr txBox="1"/>
              <p:nvPr/>
            </p:nvSpPr>
            <p:spPr>
              <a:xfrm>
                <a:off x="5065777" y="7559"/>
                <a:ext cx="7126224" cy="1156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E7CBE-6E9F-AC21-59AB-F53ECA60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77" y="7559"/>
                <a:ext cx="7126224" cy="1156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33572B-E4B6-9017-DA06-A02F83F8E46B}"/>
              </a:ext>
            </a:extLst>
          </p:cNvPr>
          <p:cNvSpPr txBox="1"/>
          <p:nvPr/>
        </p:nvSpPr>
        <p:spPr>
          <a:xfrm>
            <a:off x="113683" y="29789"/>
            <a:ext cx="5006958" cy="1061829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6300" dirty="0">
                <a:solidFill>
                  <a:srgbClr val="FF0000"/>
                </a:solidFill>
              </a:rPr>
              <a:t>Dirac Equation</a:t>
            </a:r>
            <a:endParaRPr lang="en-CA" sz="6300" i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E0E018-D87E-4DE7-1475-2D81411D6209}"/>
                  </a:ext>
                </a:extLst>
              </p:cNvPr>
              <p:cNvSpPr txBox="1"/>
              <p:nvPr/>
            </p:nvSpPr>
            <p:spPr>
              <a:xfrm>
                <a:off x="0" y="1167587"/>
                <a:ext cx="12192000" cy="784830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dirty="0"/>
                  <a:t> </a:t>
                </a:r>
                <a:r>
                  <a:rPr lang="en-CA" sz="4400" u="sng" dirty="0"/>
                  <a:t>s</a:t>
                </a:r>
                <a:r>
                  <a:rPr lang="en-CA" sz="4400" i="0" u="sng" dirty="0"/>
                  <a:t>pin-</a:t>
                </a:r>
                <a:r>
                  <a:rPr lang="en-CA" sz="4400" u="sng" dirty="0"/>
                  <a:t>½</a:t>
                </a:r>
                <a:r>
                  <a:rPr lang="en-CA" sz="4400" dirty="0"/>
                  <a:t> particles in relativistic quantum mechanics</a:t>
                </a:r>
                <a:endParaRPr lang="en-CA" sz="4400" i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E0E018-D87E-4DE7-1475-2D81411D6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7587"/>
                <a:ext cx="12192000" cy="784830"/>
              </a:xfrm>
              <a:prstGeom prst="rect">
                <a:avLst/>
              </a:prstGeom>
              <a:blipFill>
                <a:blip r:embed="rId5"/>
                <a:stretch>
                  <a:fillRect t="-15385" r="-899" b="-33846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112E7-6FA8-9A58-C6E0-3A82CAFE2214}"/>
                  </a:ext>
                </a:extLst>
              </p:cNvPr>
              <p:cNvSpPr txBox="1"/>
              <p:nvPr/>
            </p:nvSpPr>
            <p:spPr>
              <a:xfrm>
                <a:off x="589171" y="1999916"/>
                <a:ext cx="9094091" cy="4846583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i="0" dirty="0"/>
                  <a:t>Not solving unti</a:t>
                </a:r>
                <a:r>
                  <a:rPr lang="en-CA" sz="4400" dirty="0"/>
                  <a:t>l next video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i="0" dirty="0"/>
                  <a:t>This video: derivation + properties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Left/Right chirality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i="0" dirty="0"/>
                  <a:t>Mirror symmetry + Projectors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i="0" dirty="0"/>
                  <a:t>Dirac Adjoint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endParaRPr lang="en-CA" sz="4400" b="0" i="0" dirty="0"/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i="0" dirty="0"/>
                  <a:t>Conserved Current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CA" sz="4400" i="0" dirty="0"/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Matter/Anti-matter</a:t>
                </a:r>
                <a:endParaRPr lang="en-CA" sz="4400" i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112E7-6FA8-9A58-C6E0-3A82CAFE2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1" y="1999916"/>
                <a:ext cx="9094091" cy="4846583"/>
              </a:xfrm>
              <a:prstGeom prst="rect">
                <a:avLst/>
              </a:prstGeom>
              <a:blipFill>
                <a:blip r:embed="rId6"/>
                <a:stretch>
                  <a:fillRect l="-2411" t="-2384" b="-4893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80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657DF10-E1A9-E9E3-E536-60ED30EF93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750092"/>
                  </p:ext>
                </p:extLst>
              </p:nvPr>
            </p:nvGraphicFramePr>
            <p:xfrm>
              <a:off x="80307" y="715327"/>
              <a:ext cx="12055389" cy="58706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0215">
                      <a:extLst>
                        <a:ext uri="{9D8B030D-6E8A-4147-A177-3AD203B41FA5}">
                          <a16:colId xmlns:a16="http://schemas.microsoft.com/office/drawing/2014/main" val="2864192744"/>
                        </a:ext>
                      </a:extLst>
                    </a:gridCol>
                    <a:gridCol w="4307518">
                      <a:extLst>
                        <a:ext uri="{9D8B030D-6E8A-4147-A177-3AD203B41FA5}">
                          <a16:colId xmlns:a16="http://schemas.microsoft.com/office/drawing/2014/main" val="3183816454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1653236880"/>
                        </a:ext>
                      </a:extLst>
                    </a:gridCol>
                    <a:gridCol w="1604856">
                      <a:extLst>
                        <a:ext uri="{9D8B030D-6E8A-4147-A177-3AD203B41FA5}">
                          <a16:colId xmlns:a16="http://schemas.microsoft.com/office/drawing/2014/main" val="461440161"/>
                        </a:ext>
                      </a:extLst>
                    </a:gridCol>
                  </a:tblGrid>
                  <a:tr h="103100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kumimoji="0" lang="en-CA" sz="16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kumimoji="0" lang="en-GB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kumimoji="0" lang="en-GB" sz="16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000" dirty="0"/>
                            <a:t> 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CA" sz="2200" smtClean="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lang="en-CA" sz="2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2133446"/>
                      </a:ext>
                    </a:extLst>
                  </a:tr>
                  <a:tr h="103100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000" dirty="0"/>
                            <a:t> 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CA" sz="2200" smtClean="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lang="en-CA" sz="2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471666"/>
                      </a:ext>
                    </a:extLst>
                  </a:tr>
                  <a:tr h="8752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GB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000" dirty="0"/>
                            <a:t> 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CA" sz="2200" smtClean="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lang="en-CA" sz="2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6402294"/>
                      </a:ext>
                    </a:extLst>
                  </a:tr>
                  <a:tr h="103100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kumimoji="0" lang="en-CA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kumimoji="0" lang="en-CA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CA" sz="2200" smtClean="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lang="en-CA" sz="2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2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2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9490691"/>
                      </a:ext>
                    </a:extLst>
                  </a:tr>
                  <a:tr h="103100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kumimoji="0" lang="en-CA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kumimoji="0" lang="en-GB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0" lang="en-GB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0" lang="en-GB" sz="16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CA" sz="2200" smtClean="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lang="en-CA" sz="2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2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2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33631747"/>
                      </a:ext>
                    </a:extLst>
                  </a:tr>
                  <a:tr h="87135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0" lang="en-GB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CA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kumimoji="0" lang="en-GB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GB" sz="1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CA" sz="16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1600" i="1">
                                                    <a:solidFill>
                                                      <a:srgbClr val="00B05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1600" i="1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0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func>
                                <m:funcPr>
                                  <m:ctrlPr>
                                    <a:rPr lang="en-CA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0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0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CA" sz="2200" smtClean="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lang="en-CA" sz="2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2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2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CA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2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CA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200" b="0" i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20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2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CA" sz="22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2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63788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657DF10-E1A9-E9E3-E536-60ED30EF93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750092"/>
                  </p:ext>
                </p:extLst>
              </p:nvPr>
            </p:nvGraphicFramePr>
            <p:xfrm>
              <a:off x="80307" y="715327"/>
              <a:ext cx="12055389" cy="58706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0215">
                      <a:extLst>
                        <a:ext uri="{9D8B030D-6E8A-4147-A177-3AD203B41FA5}">
                          <a16:colId xmlns:a16="http://schemas.microsoft.com/office/drawing/2014/main" val="2864192744"/>
                        </a:ext>
                      </a:extLst>
                    </a:gridCol>
                    <a:gridCol w="4307518">
                      <a:extLst>
                        <a:ext uri="{9D8B030D-6E8A-4147-A177-3AD203B41FA5}">
                          <a16:colId xmlns:a16="http://schemas.microsoft.com/office/drawing/2014/main" val="3183816454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1653236880"/>
                        </a:ext>
                      </a:extLst>
                    </a:gridCol>
                    <a:gridCol w="1604856">
                      <a:extLst>
                        <a:ext uri="{9D8B030D-6E8A-4147-A177-3AD203B41FA5}">
                          <a16:colId xmlns:a16="http://schemas.microsoft.com/office/drawing/2014/main" val="461440161"/>
                        </a:ext>
                      </a:extLst>
                    </a:gridCol>
                  </a:tblGrid>
                  <a:tr h="10310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8" t="-592" r="-332314" b="-471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922" t="-592" r="-115276" b="-471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2000" t="-592" r="-48182" b="-471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2471" t="-592" r="-760" b="-4715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133446"/>
                      </a:ext>
                    </a:extLst>
                  </a:tr>
                  <a:tr h="10310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8" t="-100000" r="-332314" b="-36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922" t="-100000" r="-115276" b="-36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2000" t="-100000" r="-48182" b="-36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2471" t="-100000" r="-760" b="-36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3471666"/>
                      </a:ext>
                    </a:extLst>
                  </a:tr>
                  <a:tr h="8752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8" t="-237762" r="-332314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922" t="-237762" r="-115276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2000" t="-237762" r="-48182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2471" t="-237762" r="-760" b="-33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6402294"/>
                      </a:ext>
                    </a:extLst>
                  </a:tr>
                  <a:tr h="10310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8" t="-284118" r="-332314" b="-18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922" t="-284118" r="-115276" b="-18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2000" t="-284118" r="-48182" b="-18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2471" t="-284118" r="-760" b="-18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9490691"/>
                      </a:ext>
                    </a:extLst>
                  </a:tr>
                  <a:tr h="10310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8" t="-386391" r="-332314" b="-857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922" t="-386391" r="-115276" b="-857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2000" t="-386391" r="-48182" b="-857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2471" t="-386391" r="-760" b="-857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3631747"/>
                      </a:ext>
                    </a:extLst>
                  </a:tr>
                  <a:tr h="871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8" t="-574825" r="-332314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922" t="-574825" r="-115276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2000" t="-574825" r="-48182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52471" t="-574825" r="-760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37881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4C5CF5-CE32-871E-7DEE-E403F643C7FE}"/>
                  </a:ext>
                </a:extLst>
              </p:cNvPr>
              <p:cNvSpPr txBox="1"/>
              <p:nvPr/>
            </p:nvSpPr>
            <p:spPr>
              <a:xfrm>
                <a:off x="56303" y="7441"/>
                <a:ext cx="6668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matrices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4C5CF5-CE32-871E-7DEE-E403F643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3" y="7441"/>
                <a:ext cx="6668588" cy="707886"/>
              </a:xfrm>
              <a:prstGeom prst="rect">
                <a:avLst/>
              </a:prstGeom>
              <a:blipFill>
                <a:blip r:embed="rId6"/>
                <a:stretch>
                  <a:fillRect t="-15517" r="-1828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B99FDB-8BBD-171B-BC1E-2518D28581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85880" y="1515240"/>
              <a:ext cx="643680" cy="4863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B99FDB-8BBD-171B-BC1E-2518D28581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76520" y="1505880"/>
                <a:ext cx="662400" cy="488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507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4"/>
    </mc:Choice>
    <mc:Fallback xmlns="">
      <p:transition spd="slow" advTm="19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34A681-BC0A-CF52-D7CC-860F8DEE38AB}"/>
                  </a:ext>
                </a:extLst>
              </p:cNvPr>
              <p:cNvSpPr txBox="1"/>
              <p:nvPr/>
            </p:nvSpPr>
            <p:spPr>
              <a:xfrm>
                <a:off x="269979" y="1510914"/>
                <a:ext cx="5356861" cy="1825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m:rPr>
                          <m:nor/>
                        </m:rPr>
                        <a:rPr lang="en-CA" sz="4800">
                          <a:solidFill>
                            <a:prstClr val="black"/>
                          </a:solidFill>
                        </a:rPr>
                        <m:t>𝟙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34A681-BC0A-CF52-D7CC-860F8DEE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" y="1510914"/>
                <a:ext cx="5356861" cy="1825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/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EB1C9D-FAA9-3287-B340-2D61024A58D7}"/>
                  </a:ext>
                </a:extLst>
              </p:cNvPr>
              <p:cNvSpPr txBox="1"/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EB1C9D-FAA9-3287-B340-2D61024A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84A32-ACCC-DDE7-B820-926D9AE45D52}"/>
                  </a:ext>
                </a:extLst>
              </p:cNvPr>
              <p:cNvSpPr txBox="1"/>
              <p:nvPr/>
            </p:nvSpPr>
            <p:spPr>
              <a:xfrm>
                <a:off x="1198354" y="3429000"/>
                <a:ext cx="38023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84A32-ACCC-DDE7-B820-926D9AE45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54" y="3429000"/>
                <a:ext cx="3802378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20C35B-9F1F-0818-5C28-2F1BFF7BD55B}"/>
                  </a:ext>
                </a:extLst>
              </p:cNvPr>
              <p:cNvSpPr txBox="1"/>
              <p:nvPr/>
            </p:nvSpPr>
            <p:spPr>
              <a:xfrm>
                <a:off x="6940281" y="1510914"/>
                <a:ext cx="5251720" cy="1825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CA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m:rPr>
                          <m:nor/>
                        </m:rPr>
                        <a:rPr lang="en-CA" sz="4800">
                          <a:solidFill>
                            <a:prstClr val="black"/>
                          </a:solidFill>
                        </a:rPr>
                        <m:t>𝟙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20C35B-9F1F-0818-5C28-2F1BFF7B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281" y="1510914"/>
                <a:ext cx="5251720" cy="1825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D171C-7AC2-1C13-5282-12D7D57B8EF2}"/>
              </a:ext>
            </a:extLst>
          </p:cNvPr>
          <p:cNvCxnSpPr>
            <a:cxnSpLocks/>
          </p:cNvCxnSpPr>
          <p:nvPr/>
        </p:nvCxnSpPr>
        <p:spPr>
          <a:xfrm>
            <a:off x="605948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98F5B0-4D9E-1CC9-7AD3-DC79037293FA}"/>
                  </a:ext>
                </a:extLst>
              </p:cNvPr>
              <p:cNvSpPr txBox="1"/>
              <p:nvPr/>
            </p:nvSpPr>
            <p:spPr>
              <a:xfrm>
                <a:off x="0" y="4218688"/>
                <a:ext cx="6059487" cy="2639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>
                          <m:fPr>
                            <m:ctrlP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98F5B0-4D9E-1CC9-7AD3-DC7903729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18688"/>
                <a:ext cx="6059487" cy="2639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E34C00-1113-0DB9-B373-4BC94E2761DD}"/>
                  </a:ext>
                </a:extLst>
              </p:cNvPr>
              <p:cNvSpPr txBox="1"/>
              <p:nvPr/>
            </p:nvSpPr>
            <p:spPr>
              <a:xfrm>
                <a:off x="6505892" y="3200350"/>
                <a:ext cx="5356861" cy="1192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E34C00-1113-0DB9-B373-4BC94E276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892" y="3200350"/>
                <a:ext cx="5356861" cy="11926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DA8749-F4FD-7834-EDCB-D15E9E744515}"/>
                  </a:ext>
                </a:extLst>
              </p:cNvPr>
              <p:cNvSpPr txBox="1"/>
              <p:nvPr/>
            </p:nvSpPr>
            <p:spPr>
              <a:xfrm>
                <a:off x="6059487" y="4218688"/>
                <a:ext cx="6132513" cy="2639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>
                          <m:fPr>
                            <m:ctrlP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DA8749-F4FD-7834-EDCB-D15E9E744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7" y="4218688"/>
                <a:ext cx="6132513" cy="26393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50E167-0F7D-686D-FC0B-AE96343BD757}"/>
              </a:ext>
            </a:extLst>
          </p:cNvPr>
          <p:cNvCxnSpPr>
            <a:cxnSpLocks/>
          </p:cNvCxnSpPr>
          <p:nvPr/>
        </p:nvCxnSpPr>
        <p:spPr>
          <a:xfrm>
            <a:off x="0" y="3276600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D1559A-8AC1-6064-1FB9-F0340A403A32}"/>
              </a:ext>
            </a:extLst>
          </p:cNvPr>
          <p:cNvGrpSpPr/>
          <p:nvPr/>
        </p:nvGrpSpPr>
        <p:grpSpPr>
          <a:xfrm>
            <a:off x="4906746" y="250532"/>
            <a:ext cx="1980146" cy="1933186"/>
            <a:chOff x="7259380" y="4815838"/>
            <a:chExt cx="2538328" cy="24781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EC0464-3471-3644-9ED8-73E7DD300482}"/>
                </a:ext>
              </a:extLst>
            </p:cNvPr>
            <p:cNvSpPr txBox="1"/>
            <p:nvPr/>
          </p:nvSpPr>
          <p:spPr>
            <a:xfrm>
              <a:off x="7259380" y="5311216"/>
              <a:ext cx="2538328" cy="1223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0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C62BD5E-EB22-3816-49D1-0FFBB146B9E1}"/>
                </a:ext>
              </a:extLst>
            </p:cNvPr>
            <p:cNvSpPr/>
            <p:nvPr/>
          </p:nvSpPr>
          <p:spPr>
            <a:xfrm rot="18900000">
              <a:off x="7289478" y="4815838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52848B8-526F-44E2-7EEF-D93FF38545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6960" y="2640960"/>
              <a:ext cx="6513120" cy="3584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52848B8-526F-44E2-7EEF-D93FF38545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7600" y="2631600"/>
                <a:ext cx="6531840" cy="360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99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03"/>
    </mc:Choice>
    <mc:Fallback xmlns="">
      <p:transition spd="slow" advTm="24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  <p:bldP spid="19" grpId="0"/>
      <p:bldP spid="2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4415F01-AA69-EFA4-764A-8A7BECE09768}"/>
              </a:ext>
            </a:extLst>
          </p:cNvPr>
          <p:cNvGrpSpPr/>
          <p:nvPr/>
        </p:nvGrpSpPr>
        <p:grpSpPr>
          <a:xfrm>
            <a:off x="120149" y="1097767"/>
            <a:ext cx="5288990" cy="5459841"/>
            <a:chOff x="1504950" y="1232105"/>
            <a:chExt cx="3608930" cy="3725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44990" y="2543795"/>
                  <a:ext cx="668890" cy="65553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990" y="2543795"/>
                  <a:ext cx="668890" cy="6555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CE0EA6A1-E710-CAAE-F163-1626FD7467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59983" y="1232105"/>
                  <a:ext cx="859537" cy="79402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CE0EA6A1-E710-CAAE-F163-1626FD746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983" y="1232105"/>
                  <a:ext cx="859537" cy="7940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358398-FF9B-40ED-CEE9-F625620FAF81}"/>
                </a:ext>
              </a:extLst>
            </p:cNvPr>
            <p:cNvGrpSpPr/>
            <p:nvPr/>
          </p:nvGrpSpPr>
          <p:grpSpPr>
            <a:xfrm>
              <a:off x="1504950" y="1757511"/>
              <a:ext cx="3259890" cy="3200103"/>
              <a:chOff x="-542888" y="3823789"/>
              <a:chExt cx="3203022" cy="314427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10F98A3-9AC3-91B6-05F2-9A6986093D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42888" y="5403319"/>
                <a:ext cx="3203022" cy="0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05C99B0-479C-9E25-5EBD-238896C19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3144276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36A7A73-026B-24FB-22F5-D2E67A88C41F}"/>
                </a:ext>
              </a:extLst>
            </p:cNvPr>
            <p:cNvGrpSpPr/>
            <p:nvPr/>
          </p:nvGrpSpPr>
          <p:grpSpPr>
            <a:xfrm>
              <a:off x="3035155" y="1749415"/>
              <a:ext cx="1729374" cy="1687591"/>
              <a:chOff x="960929" y="3823789"/>
              <a:chExt cx="1699205" cy="165815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90F662-36A3-78AF-FD6C-1C622008D8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29" y="5403319"/>
                <a:ext cx="1699205" cy="8375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F56CC5C-DD1C-3B3A-FC09-C9812AA5E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65815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7C151-FA94-CF6A-A0CB-08B4EF3FEDE9}"/>
              </a:ext>
            </a:extLst>
          </p:cNvPr>
          <p:cNvGrpSpPr/>
          <p:nvPr/>
        </p:nvGrpSpPr>
        <p:grpSpPr>
          <a:xfrm>
            <a:off x="6595848" y="1927759"/>
            <a:ext cx="5420848" cy="4782263"/>
            <a:chOff x="6595848" y="1070509"/>
            <a:chExt cx="5420848" cy="4782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1A85023D-DA34-EFE3-0D9E-3A99240036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95848" y="2015503"/>
                  <a:ext cx="1907038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1A85023D-DA34-EFE3-0D9E-3A9924003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5848" y="2015503"/>
                  <a:ext cx="1907038" cy="9607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Subtitle 2">
                  <a:extLst>
                    <a:ext uri="{FF2B5EF4-FFF2-40B4-BE49-F238E27FC236}">
                      <a16:creationId xmlns:a16="http://schemas.microsoft.com/office/drawing/2014/main" id="{831BB50F-4435-5899-554C-1F0F941A6F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98542" y="4689111"/>
                  <a:ext cx="1259676" cy="1163661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7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Subtitle 2">
                  <a:extLst>
                    <a:ext uri="{FF2B5EF4-FFF2-40B4-BE49-F238E27FC236}">
                      <a16:creationId xmlns:a16="http://schemas.microsoft.com/office/drawing/2014/main" id="{831BB50F-4435-5899-554C-1F0F941A6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8542" y="4689111"/>
                  <a:ext cx="1259676" cy="1163661"/>
                </a:xfrm>
                <a:prstGeom prst="rect">
                  <a:avLst/>
                </a:prstGeom>
                <a:blipFill>
                  <a:blip r:embed="rId6"/>
                  <a:stretch>
                    <a:fillRect l="-1442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30423D8-7C01-1AF8-025C-34BBCD13F474}"/>
                </a:ext>
              </a:extLst>
            </p:cNvPr>
            <p:cNvGrpSpPr/>
            <p:nvPr/>
          </p:nvGrpSpPr>
          <p:grpSpPr>
            <a:xfrm rot="10800000">
              <a:off x="7239234" y="1070509"/>
              <a:ext cx="4777462" cy="4689843"/>
              <a:chOff x="-542888" y="3823789"/>
              <a:chExt cx="3203022" cy="3144276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6865336-5B85-AAA9-BADE-46351B4BD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42888" y="5403319"/>
                <a:ext cx="3203022" cy="0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DA60BEF-CA3A-6E9B-846B-DAA193EB3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3144276"/>
              </a:xfrm>
              <a:prstGeom prst="straightConnector1">
                <a:avLst/>
              </a:prstGeom>
              <a:ln w="19050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B2583C4-7683-8B85-393F-1A06C653EED9}"/>
                </a:ext>
              </a:extLst>
            </p:cNvPr>
            <p:cNvGrpSpPr/>
            <p:nvPr/>
          </p:nvGrpSpPr>
          <p:grpSpPr>
            <a:xfrm rot="10800000">
              <a:off x="7235663" y="3285191"/>
              <a:ext cx="2534447" cy="2473213"/>
              <a:chOff x="960929" y="3811017"/>
              <a:chExt cx="1699205" cy="165815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F853126-E48E-B744-9E2A-26904A487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0929" y="5403319"/>
                <a:ext cx="1699205" cy="8375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5250ECC-1F4D-3E34-D0D1-2FE9317352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11017"/>
                <a:ext cx="0" cy="165815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D8C38F43-7EDF-9BA3-D9D1-169BD7C4C437}"/>
              </a:ext>
            </a:extLst>
          </p:cNvPr>
          <p:cNvSpPr/>
          <p:nvPr/>
        </p:nvSpPr>
        <p:spPr>
          <a:xfrm rot="18000000">
            <a:off x="8647463" y="3207104"/>
            <a:ext cx="2047584" cy="2069211"/>
          </a:xfrm>
          <a:prstGeom prst="arc">
            <a:avLst>
              <a:gd name="adj1" fmla="val 17403499"/>
              <a:gd name="adj2" fmla="val 14256116"/>
            </a:avLst>
          </a:prstGeom>
          <a:ln w="1524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A9C6B75-7EFD-EA5D-0C6D-064B6B756361}"/>
              </a:ext>
            </a:extLst>
          </p:cNvPr>
          <p:cNvSpPr/>
          <p:nvPr/>
        </p:nvSpPr>
        <p:spPr>
          <a:xfrm rot="7200000">
            <a:off x="1433128" y="3207104"/>
            <a:ext cx="2047584" cy="2069210"/>
          </a:xfrm>
          <a:prstGeom prst="arc">
            <a:avLst>
              <a:gd name="adj1" fmla="val 17403499"/>
              <a:gd name="adj2" fmla="val 14256116"/>
            </a:avLst>
          </a:prstGeom>
          <a:ln w="1524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/>
              <p:nvPr/>
            </p:nvSpPr>
            <p:spPr>
              <a:xfrm>
                <a:off x="0" y="18913"/>
                <a:ext cx="674588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Rotation in </a:t>
                </a:r>
                <a14:m>
                  <m:oMath xmlns:m="http://schemas.openxmlformats.org/officeDocument/2006/math">
                    <m:r>
                      <a:rPr lang="en-CA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6000" dirty="0"/>
                  <a:t>-plane: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13"/>
                <a:ext cx="6745886" cy="1015663"/>
              </a:xfrm>
              <a:prstGeom prst="rect">
                <a:avLst/>
              </a:prstGeom>
              <a:blipFill>
                <a:blip r:embed="rId7"/>
                <a:stretch>
                  <a:fillRect l="-5420" t="-17964" r="-542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c 7">
            <a:extLst>
              <a:ext uri="{FF2B5EF4-FFF2-40B4-BE49-F238E27FC236}">
                <a16:creationId xmlns:a16="http://schemas.microsoft.com/office/drawing/2014/main" id="{B1D784FF-24C5-6370-1FD2-9F3A3697AA5F}"/>
              </a:ext>
            </a:extLst>
          </p:cNvPr>
          <p:cNvSpPr/>
          <p:nvPr/>
        </p:nvSpPr>
        <p:spPr>
          <a:xfrm rot="18000000">
            <a:off x="8652378" y="3212019"/>
            <a:ext cx="2047584" cy="2069211"/>
          </a:xfrm>
          <a:prstGeom prst="arc">
            <a:avLst>
              <a:gd name="adj1" fmla="val 8962038"/>
              <a:gd name="adj2" fmla="val 14256116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53005B9-9DD1-10A1-8BBD-51F4FD377EB6}"/>
              </a:ext>
            </a:extLst>
          </p:cNvPr>
          <p:cNvSpPr/>
          <p:nvPr/>
        </p:nvSpPr>
        <p:spPr>
          <a:xfrm rot="7200000">
            <a:off x="1438043" y="3212019"/>
            <a:ext cx="2047584" cy="2069210"/>
          </a:xfrm>
          <a:prstGeom prst="arc">
            <a:avLst>
              <a:gd name="adj1" fmla="val 8793832"/>
              <a:gd name="adj2" fmla="val 14256116"/>
            </a:avLst>
          </a:prstGeom>
          <a:ln w="1524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12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7"/>
    </mc:Choice>
    <mc:Fallback xmlns="">
      <p:transition spd="slow" advTm="1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/>
              <p:nvPr/>
            </p:nvSpPr>
            <p:spPr>
              <a:xfrm>
                <a:off x="1735359" y="18913"/>
                <a:ext cx="783637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7200" dirty="0"/>
                  <a:t>Boost in </a:t>
                </a:r>
                <a14:m>
                  <m:oMath xmlns:m="http://schemas.openxmlformats.org/officeDocument/2006/math">
                    <m:r>
                      <a:rPr lang="en-CA" sz="7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7200" dirty="0"/>
                  <a:t>-direction: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72B87-2937-34E6-FF5D-423549ADE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359" y="18913"/>
                <a:ext cx="7836376" cy="1200329"/>
              </a:xfrm>
              <a:prstGeom prst="rect">
                <a:avLst/>
              </a:prstGeom>
              <a:blipFill>
                <a:blip r:embed="rId3"/>
                <a:stretch>
                  <a:fillRect l="-5914" t="-19289" r="-4747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FBA95B31-1FA4-49A5-9D26-A2C090753443}"/>
              </a:ext>
            </a:extLst>
          </p:cNvPr>
          <p:cNvGrpSpPr/>
          <p:nvPr/>
        </p:nvGrpSpPr>
        <p:grpSpPr>
          <a:xfrm>
            <a:off x="1123766" y="5374097"/>
            <a:ext cx="3428277" cy="1057981"/>
            <a:chOff x="1123766" y="4809726"/>
            <a:chExt cx="3428277" cy="1057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75166" y="4907003"/>
                  <a:ext cx="980276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430624D9-5B3A-6A9F-687E-5F8A11F17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166" y="4907003"/>
                  <a:ext cx="980276" cy="960704"/>
                </a:xfrm>
                <a:prstGeom prst="rect">
                  <a:avLst/>
                </a:prstGeom>
                <a:blipFill>
                  <a:blip r:embed="rId4"/>
                  <a:stretch>
                    <a:fillRect b="-9434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90F662-36A3-78AF-FD6C-1C622008D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766" y="4809726"/>
              <a:ext cx="3428277" cy="16898"/>
            </a:xfrm>
            <a:prstGeom prst="straightConnector1">
              <a:avLst/>
            </a:prstGeom>
            <a:ln w="279400">
              <a:solidFill>
                <a:srgbClr val="00206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E630AF-2D19-07E5-AA07-2DECF156A7C1}"/>
              </a:ext>
            </a:extLst>
          </p:cNvPr>
          <p:cNvGrpSpPr/>
          <p:nvPr/>
        </p:nvGrpSpPr>
        <p:grpSpPr>
          <a:xfrm>
            <a:off x="342312" y="3332955"/>
            <a:ext cx="4603380" cy="1740064"/>
            <a:chOff x="-1084743" y="755358"/>
            <a:chExt cx="6559787" cy="24795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BC000D4-8B96-F304-08D3-4EADC7FD3B22}"/>
                </a:ext>
              </a:extLst>
            </p:cNvPr>
            <p:cNvGrpSpPr/>
            <p:nvPr/>
          </p:nvGrpSpPr>
          <p:grpSpPr>
            <a:xfrm rot="5400000">
              <a:off x="-285528" y="496793"/>
              <a:ext cx="1401417" cy="2999848"/>
              <a:chOff x="9541754" y="4782076"/>
              <a:chExt cx="1401417" cy="29998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B7115E4-A807-3EFB-91E3-522A174263F8}"/>
                  </a:ext>
                </a:extLst>
              </p:cNvPr>
              <p:cNvSpPr/>
              <p:nvPr/>
            </p:nvSpPr>
            <p:spPr>
              <a:xfrm>
                <a:off x="9541754" y="4794693"/>
                <a:ext cx="1401417" cy="29872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347BA6A-9E6E-4C83-8A63-B4875D0E3896}"/>
                  </a:ext>
                </a:extLst>
              </p:cNvPr>
              <p:cNvSpPr/>
              <p:nvPr/>
            </p:nvSpPr>
            <p:spPr>
              <a:xfrm flipH="1">
                <a:off x="9726151" y="4782076"/>
                <a:ext cx="1032623" cy="2201117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008720B-F064-45FD-8295-A69F745ECED7}"/>
                  </a:ext>
                </a:extLst>
              </p:cNvPr>
              <p:cNvSpPr/>
              <p:nvPr/>
            </p:nvSpPr>
            <p:spPr>
              <a:xfrm>
                <a:off x="9984306" y="4794695"/>
                <a:ext cx="570947" cy="121702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2" name="Picture 8" descr="Rocket, Star, Moon, Space Travel, Space, Research">
              <a:extLst>
                <a:ext uri="{FF2B5EF4-FFF2-40B4-BE49-F238E27FC236}">
                  <a16:creationId xmlns:a16="http://schemas.microsoft.com/office/drawing/2014/main" id="{50C1F3CC-61DD-BD2F-606B-57B9263EA6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29952" y="-110154"/>
              <a:ext cx="2479580" cy="421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B65F4-2BC8-5DAB-A23B-3C77E9052CCD}"/>
              </a:ext>
            </a:extLst>
          </p:cNvPr>
          <p:cNvGrpSpPr/>
          <p:nvPr/>
        </p:nvGrpSpPr>
        <p:grpSpPr>
          <a:xfrm>
            <a:off x="7202009" y="3353225"/>
            <a:ext cx="4603380" cy="1740064"/>
            <a:chOff x="-1084743" y="755358"/>
            <a:chExt cx="6559787" cy="247958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3C8C3CF-6F25-80CA-BE9A-47F95B0F99E6}"/>
                </a:ext>
              </a:extLst>
            </p:cNvPr>
            <p:cNvGrpSpPr/>
            <p:nvPr/>
          </p:nvGrpSpPr>
          <p:grpSpPr>
            <a:xfrm rot="5400000">
              <a:off x="-285528" y="496793"/>
              <a:ext cx="1401417" cy="2999848"/>
              <a:chOff x="9541754" y="4782076"/>
              <a:chExt cx="1401417" cy="299984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6547CE1-881E-943D-47CC-95DB1A32ED19}"/>
                  </a:ext>
                </a:extLst>
              </p:cNvPr>
              <p:cNvSpPr/>
              <p:nvPr/>
            </p:nvSpPr>
            <p:spPr>
              <a:xfrm>
                <a:off x="9541754" y="4794693"/>
                <a:ext cx="1401417" cy="29872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3D7D56B-7629-739A-D2D4-8FA235CB9551}"/>
                  </a:ext>
                </a:extLst>
              </p:cNvPr>
              <p:cNvSpPr/>
              <p:nvPr/>
            </p:nvSpPr>
            <p:spPr>
              <a:xfrm flipH="1">
                <a:off x="9726151" y="4782076"/>
                <a:ext cx="1032623" cy="2201117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49C812C-9627-C893-D7D0-F70425E72B6C}"/>
                  </a:ext>
                </a:extLst>
              </p:cNvPr>
              <p:cNvSpPr/>
              <p:nvPr/>
            </p:nvSpPr>
            <p:spPr>
              <a:xfrm>
                <a:off x="9984306" y="4794695"/>
                <a:ext cx="570947" cy="121702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9" name="Picture 8" descr="Rocket, Star, Moon, Space Travel, Space, Research">
              <a:extLst>
                <a:ext uri="{FF2B5EF4-FFF2-40B4-BE49-F238E27FC236}">
                  <a16:creationId xmlns:a16="http://schemas.microsoft.com/office/drawing/2014/main" id="{125A9C15-419F-116D-EC58-11AC2D434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29952" y="-110154"/>
              <a:ext cx="2479580" cy="421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B67F52-B2A2-FCD1-A4BD-DA4CB1BB3031}"/>
              </a:ext>
            </a:extLst>
          </p:cNvPr>
          <p:cNvGrpSpPr/>
          <p:nvPr/>
        </p:nvGrpSpPr>
        <p:grpSpPr>
          <a:xfrm>
            <a:off x="7789560" y="5361967"/>
            <a:ext cx="3428277" cy="1070111"/>
            <a:chOff x="7789560" y="4797596"/>
            <a:chExt cx="3428277" cy="1070111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48EFAA6-D257-9697-11EA-DD086A3FD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89560" y="4797596"/>
              <a:ext cx="3428277" cy="16898"/>
            </a:xfrm>
            <a:prstGeom prst="straightConnector1">
              <a:avLst/>
            </a:prstGeom>
            <a:ln w="279400">
              <a:solidFill>
                <a:srgbClr val="002060"/>
              </a:solidFill>
              <a:headEnd type="triangl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FE04C40B-2C19-DEAD-9AE3-D88D8D9870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64480" y="4907003"/>
                  <a:ext cx="1907038" cy="960704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9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FE04C40B-2C19-DEAD-9AE3-D88D8D9870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4480" y="4907003"/>
                  <a:ext cx="1907038" cy="960704"/>
                </a:xfrm>
                <a:prstGeom prst="rect">
                  <a:avLst/>
                </a:prstGeom>
                <a:blipFill>
                  <a:blip r:embed="rId6"/>
                  <a:stretch>
                    <a:fillRect b="-9434"/>
                  </a:stretch>
                </a:blip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3B5E2-BA6A-F431-4494-484E1DC00C45}"/>
              </a:ext>
            </a:extLst>
          </p:cNvPr>
          <p:cNvGrpSpPr/>
          <p:nvPr/>
        </p:nvGrpSpPr>
        <p:grpSpPr>
          <a:xfrm>
            <a:off x="-95250" y="250254"/>
            <a:ext cx="3132862" cy="3805488"/>
            <a:chOff x="1347643" y="2624566"/>
            <a:chExt cx="3362613" cy="408456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>
                  <a:extLst>
                    <a:ext uri="{FF2B5EF4-FFF2-40B4-BE49-F238E27FC236}">
                      <a16:creationId xmlns:a16="http://schemas.microsoft.com/office/drawing/2014/main" id="{14358236-D3DB-A3B6-A804-7E7C629074C5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347643" y="3336392"/>
                <a:ext cx="3362613" cy="3372740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362613" cy="3372740"/>
                      </a:xfrm>
                      <a:prstGeom prst="rect">
                        <a:avLst/>
                      </a:prstGeom>
                    </am3d:spPr>
                    <am3d:camera>
                      <am3d:pos x="0" y="0" z="108000000"/>
                      <am3d:up dx="0" dy="36000000" dz="0"/>
                      <am3d:lookAt x="0" y="0" z="36000000"/>
                      <am3d:perspective fov="1760874"/>
                    </am3d:camera>
                    <am3d:trans>
                      <am3d:meterPerModelUnit n="3353303" d="1000000"/>
                      <am3d:preTrans dx="12342627" dy="-17944130" dz="-748350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0000"/>
                      <am3d:postTrans dx="0" dy="0" dz="36000000"/>
                    </am3d:trans>
                    <am3d:raster rName="Office3DRenderer" rVer="16.0.8326">
                      <am3d:blip r:embed="rId8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>
                  <a:extLst>
                    <a:ext uri="{FF2B5EF4-FFF2-40B4-BE49-F238E27FC236}">
                      <a16:creationId xmlns:a16="http://schemas.microsoft.com/office/drawing/2014/main" id="{14358236-D3DB-A3B6-A804-7E7C629074C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95250" y="913444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BE1710-2DF4-E5B4-858B-FBC2501BD09C}"/>
                    </a:ext>
                  </a:extLst>
                </p:cNvPr>
                <p:cNvSpPr txBox="1"/>
                <p:nvPr/>
              </p:nvSpPr>
              <p:spPr>
                <a:xfrm>
                  <a:off x="1871944" y="2624566"/>
                  <a:ext cx="862689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5D9CD5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1BE1710-2DF4-E5B4-858B-FBC2501BD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944" y="2624566"/>
                  <a:ext cx="862689" cy="10901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88B5C0-946B-2517-BB6D-4F4B213E46B7}"/>
                    </a:ext>
                  </a:extLst>
                </p:cNvPr>
                <p:cNvSpPr txBox="1"/>
                <p:nvPr/>
              </p:nvSpPr>
              <p:spPr>
                <a:xfrm>
                  <a:off x="2156544" y="5189571"/>
                  <a:ext cx="799029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88B5C0-946B-2517-BB6D-4F4B213E46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544" y="5189571"/>
                  <a:ext cx="799029" cy="10901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CB9D3A-D96A-E3A9-BD1D-265F4CE153ED}"/>
                    </a:ext>
                  </a:extLst>
                </p:cNvPr>
                <p:cNvSpPr txBox="1"/>
                <p:nvPr/>
              </p:nvSpPr>
              <p:spPr>
                <a:xfrm>
                  <a:off x="3516445" y="4239931"/>
                  <a:ext cx="862345" cy="1090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CB9D3A-D96A-E3A9-BD1D-265F4CE15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445" y="4239931"/>
                  <a:ext cx="862345" cy="109014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6884E7-8BEE-22C1-AE2F-AAB9B51D7495}"/>
              </a:ext>
            </a:extLst>
          </p:cNvPr>
          <p:cNvGrpSpPr/>
          <p:nvPr/>
        </p:nvGrpSpPr>
        <p:grpSpPr>
          <a:xfrm>
            <a:off x="7753511" y="259749"/>
            <a:ext cx="4086395" cy="3142298"/>
            <a:chOff x="7753511" y="3122603"/>
            <a:chExt cx="4086395" cy="314229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" name="3D Model 9">
                  <a:extLst>
                    <a:ext uri="{FF2B5EF4-FFF2-40B4-BE49-F238E27FC236}">
                      <a16:creationId xmlns:a16="http://schemas.microsoft.com/office/drawing/2014/main" id="{2A53F97D-1FEF-1701-ABC5-287906952704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8707044" y="3122603"/>
                <a:ext cx="3132862" cy="3142298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132862" cy="3142298"/>
                      </a:xfrm>
                      <a:prstGeom prst="rect">
                        <a:avLst/>
                      </a:prstGeom>
                    </am3d:spPr>
                    <am3d:camera>
                      <am3d:pos x="1373" y="0" z="115200000"/>
                      <am3d:up dx="0" dy="36000000" dz="0"/>
                      <am3d:lookAt x="1373" y="0" z="0"/>
                      <am3d:perspective fov="1760874"/>
                    </am3d:camera>
                    <am3d:trans>
                      <am3d:meterPerModelUnit n="3353303" d="1000000"/>
                      <am3d:preTrans dx="12342625" dy="-11692814" dz="-3938063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8754606" ay="4457329" az="1985074"/>
                      <am3d:postTrans dx="1373" dy="0" dz="0"/>
                    </am3d:trans>
                    <am3d:raster rName="Office3DRenderer" rVer="16.0.8326">
                      <am3d:blip r:embed="rId12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" name="3D Model 9">
                  <a:extLst>
                    <a:ext uri="{FF2B5EF4-FFF2-40B4-BE49-F238E27FC236}">
                      <a16:creationId xmlns:a16="http://schemas.microsoft.com/office/drawing/2014/main" id="{2A53F97D-1FEF-1701-ABC5-28790695270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07044" y="259749"/>
                  <a:ext cx="3132862" cy="3142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3647B-F75E-B6ED-0C76-95F43337367C}"/>
                    </a:ext>
                  </a:extLst>
                </p:cNvPr>
                <p:cNvSpPr txBox="1"/>
                <p:nvPr/>
              </p:nvSpPr>
              <p:spPr>
                <a:xfrm>
                  <a:off x="9472806" y="5184040"/>
                  <a:ext cx="137922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3647B-F75E-B6ED-0C76-95F433373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806" y="5184040"/>
                  <a:ext cx="137922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A50327-7419-8574-CBA0-D8D001CCBEE8}"/>
                    </a:ext>
                  </a:extLst>
                </p:cNvPr>
                <p:cNvSpPr txBox="1"/>
                <p:nvPr/>
              </p:nvSpPr>
              <p:spPr>
                <a:xfrm>
                  <a:off x="10456136" y="3207871"/>
                  <a:ext cx="131991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 smtClean="0">
                            <a:solidFill>
                              <a:srgbClr val="5D9CD5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A50327-7419-8574-CBA0-D8D001CCB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6136" y="3207871"/>
                  <a:ext cx="1319912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72F4FC-BDD4-D2DA-9C0D-8A8910A5EF67}"/>
                    </a:ext>
                  </a:extLst>
                </p:cNvPr>
                <p:cNvSpPr txBox="1"/>
                <p:nvPr/>
              </p:nvSpPr>
              <p:spPr>
                <a:xfrm>
                  <a:off x="7753511" y="4023749"/>
                  <a:ext cx="137890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CA" sz="6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72F4FC-BDD4-D2DA-9C0D-8A8910A5E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511" y="4023749"/>
                  <a:ext cx="1378903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A62EAB-A5E1-0B4D-35FF-1D540415AEFF}"/>
              </a:ext>
            </a:extLst>
          </p:cNvPr>
          <p:cNvCxnSpPr/>
          <p:nvPr/>
        </p:nvCxnSpPr>
        <p:spPr>
          <a:xfrm flipV="1">
            <a:off x="5988050" y="1360680"/>
            <a:ext cx="0" cy="507139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508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7"/>
    </mc:Choice>
    <mc:Fallback xmlns="">
      <p:transition spd="slow" advTm="12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49A2915-D2FC-A952-86DA-FEFD6578B0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66160" y="2229840"/>
              <a:ext cx="7279560" cy="4664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49A2915-D2FC-A952-86DA-FEFD6578B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6800" y="2220480"/>
                <a:ext cx="7298280" cy="46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F33C21-AB45-D450-0696-F7AD95895B51}"/>
                  </a:ext>
                </a:extLst>
              </p:cNvPr>
              <p:cNvSpPr txBox="1"/>
              <p:nvPr/>
            </p:nvSpPr>
            <p:spPr>
              <a:xfrm>
                <a:off x="3476264" y="1110474"/>
                <a:ext cx="5262622" cy="14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en-CA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en-CA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6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6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6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kumimoji="0" lang="en-CA" sz="6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6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CA" sz="6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F33C21-AB45-D450-0696-F7AD95895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264" y="1110474"/>
                <a:ext cx="5262622" cy="1437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24388F-C63B-A02E-66EF-A57C5F0080A7}"/>
                  </a:ext>
                </a:extLst>
              </p:cNvPr>
              <p:cNvSpPr txBox="1"/>
              <p:nvPr/>
            </p:nvSpPr>
            <p:spPr>
              <a:xfrm>
                <a:off x="214775" y="4890952"/>
                <a:ext cx="5810102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en-CA" sz="5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5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en-CA" sz="5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24388F-C63B-A02E-66EF-A57C5F00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75" y="4890952"/>
                <a:ext cx="5810102" cy="21300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7DBC7C-B53F-1AA5-9E00-F9EF11DECE52}"/>
                  </a:ext>
                </a:extLst>
              </p:cNvPr>
              <p:cNvSpPr txBox="1"/>
              <p:nvPr/>
            </p:nvSpPr>
            <p:spPr>
              <a:xfrm>
                <a:off x="6506091" y="4893010"/>
                <a:ext cx="5426443" cy="213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5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5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en-CA" sz="5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CA" sz="5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  <m:r>
                        <a:rPr kumimoji="0" lang="en-CA" sz="5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e>
                        <m:sup>
                          <m:r>
                            <a:rPr kumimoji="0" lang="en-CA" sz="5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5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7DBC7C-B53F-1AA5-9E00-F9EF11DE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091" y="4893010"/>
                <a:ext cx="5426443" cy="21300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0DAC58D-0C07-5721-5C37-0B4905E9FA6D}"/>
              </a:ext>
            </a:extLst>
          </p:cNvPr>
          <p:cNvGrpSpPr/>
          <p:nvPr/>
        </p:nvGrpSpPr>
        <p:grpSpPr>
          <a:xfrm rot="16200000">
            <a:off x="4100514" y="-1221273"/>
            <a:ext cx="3990983" cy="12192000"/>
            <a:chOff x="-1" y="-3224451"/>
            <a:chExt cx="3990983" cy="12192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DF01C-13AA-6AEC-B219-8E632E98FC2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95491" y="872864"/>
              <a:ext cx="0" cy="399098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1D403C-92AD-3FEE-5AEF-4EEB7B92318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2135498" y="2871549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50A43E-CEC8-9976-9F8F-75AB0009DCE4}"/>
                  </a:ext>
                </a:extLst>
              </p:cNvPr>
              <p:cNvSpPr txBox="1"/>
              <p:nvPr/>
            </p:nvSpPr>
            <p:spPr>
              <a:xfrm>
                <a:off x="0" y="65715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5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Lorentz </a:t>
                </a:r>
                <a:r>
                  <a:rPr kumimoji="0" lang="en-CA" sz="5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Trfm</a:t>
                </a:r>
                <a:r>
                  <a:rPr kumimoji="0" lang="en-CA" sz="5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  <a:r>
                  <a:rPr lang="en-CA" sz="5200" dirty="0">
                    <a:solidFill>
                      <a:prstClr val="black"/>
                    </a:solidFill>
                    <a:latin typeface="Calibri" panose="020F0502020204030204"/>
                  </a:rPr>
                  <a:t> on Weyl Spinor</a:t>
                </a:r>
                <a:r>
                  <a:rPr kumimoji="0" lang="en-CA" sz="5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CA" sz="5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CA" sz="5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0" lang="en-CA" sz="5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𝑆𝑝𝑖𝑛</m:t>
                    </m:r>
                    <m:d>
                      <m:dPr>
                        <m:ctrlPr>
                          <a:rPr kumimoji="0" lang="en-CA" sz="5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5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r>
                  <a:rPr kumimoji="0" lang="en-CA" sz="5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50A43E-CEC8-9976-9F8F-75AB0009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715"/>
                <a:ext cx="12192000" cy="923330"/>
              </a:xfrm>
              <a:prstGeom prst="rect">
                <a:avLst/>
              </a:prstGeom>
              <a:blipFill>
                <a:blip r:embed="rId9"/>
                <a:stretch>
                  <a:fillRect l="-2300" t="-16556" b="-350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EAFBC14-A4CC-B510-8D1E-080B74A8AC1B}"/>
              </a:ext>
            </a:extLst>
          </p:cNvPr>
          <p:cNvGrpSpPr/>
          <p:nvPr/>
        </p:nvGrpSpPr>
        <p:grpSpPr>
          <a:xfrm>
            <a:off x="0" y="2291671"/>
            <a:ext cx="5156367" cy="1573981"/>
            <a:chOff x="0" y="2291671"/>
            <a:chExt cx="5156367" cy="15739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BE8F931-992B-A7D3-9675-0E25EF71B344}"/>
                </a:ext>
              </a:extLst>
            </p:cNvPr>
            <p:cNvGrpSpPr/>
            <p:nvPr/>
          </p:nvGrpSpPr>
          <p:grpSpPr>
            <a:xfrm>
              <a:off x="0" y="2291671"/>
              <a:ext cx="3872409" cy="1573981"/>
              <a:chOff x="0" y="2291671"/>
              <a:chExt cx="3872409" cy="15739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5537758-6BE7-1180-1FF7-6F82081859D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3034655"/>
                    <a:ext cx="3139440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>
                      <a:defRPr/>
                    </a:pPr>
                    <a:r>
                      <a:rPr kumimoji="0" lang="en-CA" sz="4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Rotations </a:t>
                    </a:r>
                    <a14:m>
                      <m:oMath xmlns:m="http://schemas.openxmlformats.org/officeDocument/2006/math"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a14:m>
                    <a:endPara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95537758-6BE7-1180-1FF7-6F82081859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034655"/>
                    <a:ext cx="3139440" cy="83099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738" t="-16176" b="-389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220DF0C5-43E3-4AC4-77A4-499B05EF5FBB}"/>
                  </a:ext>
                </a:extLst>
              </p:cNvPr>
              <p:cNvSpPr/>
              <p:nvPr/>
            </p:nvSpPr>
            <p:spPr>
              <a:xfrm rot="2700000">
                <a:off x="2983414" y="2184987"/>
                <a:ext cx="782312" cy="995679"/>
              </a:xfrm>
              <a:prstGeom prst="downArrow">
                <a:avLst/>
              </a:prstGeom>
              <a:solidFill>
                <a:srgbClr val="0074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4C451D-A9A2-EEFB-032E-0364EB6C0B25}"/>
                    </a:ext>
                  </a:extLst>
                </p:cNvPr>
                <p:cNvSpPr txBox="1"/>
                <p:nvPr/>
              </p:nvSpPr>
              <p:spPr>
                <a:xfrm>
                  <a:off x="3002655" y="2879235"/>
                  <a:ext cx="2153712" cy="9220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3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3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4C451D-A9A2-EEFB-032E-0364EB6C0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655" y="2879235"/>
                  <a:ext cx="2153712" cy="92204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429654-7832-F474-4705-C352C9C4A8D3}"/>
                  </a:ext>
                </a:extLst>
              </p:cNvPr>
              <p:cNvSpPr txBox="1"/>
              <p:nvPr/>
            </p:nvSpPr>
            <p:spPr>
              <a:xfrm>
                <a:off x="-30228" y="3680460"/>
                <a:ext cx="5042066" cy="850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</a:rPr>
                  <a:t>(Unitary)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429654-7832-F474-4705-C352C9C4A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228" y="3680460"/>
                <a:ext cx="5042066" cy="850105"/>
              </a:xfrm>
              <a:prstGeom prst="rect">
                <a:avLst/>
              </a:prstGeom>
              <a:blipFill>
                <a:blip r:embed="rId12"/>
                <a:stretch>
                  <a:fillRect l="-5441" t="-12950" b="-38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E06C39-2851-2C4B-01EA-6B50B3502B14}"/>
                  </a:ext>
                </a:extLst>
              </p:cNvPr>
              <p:cNvSpPr txBox="1"/>
              <p:nvPr/>
            </p:nvSpPr>
            <p:spPr>
              <a:xfrm>
                <a:off x="2523346" y="4269405"/>
                <a:ext cx="3156188" cy="516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000" b="0" i="1" smtClean="0">
                              <a:solidFill>
                                <a:prstClr val="black">
                                  <a:alpha val="5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b="0" i="1" smtClean="0">
                                  <a:solidFill>
                                    <a:prstClr val="black">
                                      <a:alpha val="5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2000" i="1">
                              <a:solidFill>
                                <a:prstClr val="black">
                                  <a:alpha val="5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2000" b="0" i="1" smtClean="0">
                          <a:solidFill>
                            <a:prstClr val="black">
                              <a:alpha val="50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000" i="1">
                              <a:solidFill>
                                <a:prstClr val="black">
                                  <a:alpha val="5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2000" i="1">
                                  <a:solidFill>
                                    <a:prstClr val="black">
                                      <a:alpha val="5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solidFill>
                                        <a:srgbClr val="002060">
                                          <a:alpha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2000" b="0" i="1" smtClean="0">
                              <a:solidFill>
                                <a:prstClr val="black">
                                  <a:alpha val="5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2000" i="1">
                          <a:solidFill>
                            <a:prstClr val="black">
                              <a:alpha val="50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solidFill>
                            <a:prstClr val="black">
                              <a:alpha val="50000"/>
                            </a:prst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000" i="1">
                              <a:solidFill>
                                <a:srgbClr val="00206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solidFill>
                                <a:srgbClr val="00206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000" i="1">
                              <a:solidFill>
                                <a:srgbClr val="00206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2000" i="1">
                              <a:solidFill>
                                <a:srgbClr val="00206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solidFill>
                                <a:srgbClr val="00206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2000" i="1">
                              <a:solidFill>
                                <a:srgbClr val="00206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E06C39-2851-2C4B-01EA-6B50B3502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46" y="4269405"/>
                <a:ext cx="3156188" cy="5166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7FB1255-F0AC-50C4-EB12-5EC3F185C1E1}"/>
              </a:ext>
            </a:extLst>
          </p:cNvPr>
          <p:cNvGrpSpPr/>
          <p:nvPr/>
        </p:nvGrpSpPr>
        <p:grpSpPr>
          <a:xfrm>
            <a:off x="6160748" y="3741545"/>
            <a:ext cx="5249366" cy="1105235"/>
            <a:chOff x="6160748" y="3741545"/>
            <a:chExt cx="5249366" cy="1105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9BB8E0D-71EB-9862-97E4-3E3645183C99}"/>
                    </a:ext>
                  </a:extLst>
                </p:cNvPr>
                <p:cNvSpPr txBox="1"/>
                <p:nvPr/>
              </p:nvSpPr>
              <p:spPr>
                <a:xfrm>
                  <a:off x="9340210" y="4375561"/>
                  <a:ext cx="1991405" cy="4712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2400" b="0" i="1" smtClean="0">
                                <a:solidFill>
                                  <a:prstClr val="black">
                                    <a:alpha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400" b="0" i="1" smtClean="0">
                                    <a:solidFill>
                                      <a:prstClr val="black">
                                        <a:alpha val="50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2400" i="1">
                                        <a:solidFill>
                                          <a:srgbClr val="00206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i="1">
                                        <a:solidFill>
                                          <a:srgbClr val="00206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2400" i="1">
                                        <a:solidFill>
                                          <a:srgbClr val="002060">
                                            <a:alpha val="50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2400" i="1">
                                <a:solidFill>
                                  <a:prstClr val="black">
                                    <a:alpha val="50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CA" sz="2400" b="0" i="1" smtClean="0">
                            <a:solidFill>
                              <a:prstClr val="black">
                                <a:alpha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sSub>
                          <m:sSubPr>
                            <m:ctrlPr>
                              <a:rPr lang="en-CA" sz="2400" i="1">
                                <a:solidFill>
                                  <a:srgbClr val="002060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rgbClr val="002060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002060">
                                    <a:alpha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400" dirty="0">
                    <a:solidFill>
                      <a:schemeClr val="tx1">
                        <a:alpha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9BB8E0D-71EB-9862-97E4-3E3645183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0210" y="4375561"/>
                  <a:ext cx="1991405" cy="471219"/>
                </a:xfrm>
                <a:prstGeom prst="rect">
                  <a:avLst/>
                </a:prstGeom>
                <a:blipFill>
                  <a:blip r:embed="rId14"/>
                  <a:stretch>
                    <a:fillRect b="-25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F3E30F-D89D-D436-CD68-0B46E094097A}"/>
                    </a:ext>
                  </a:extLst>
                </p:cNvPr>
                <p:cNvSpPr txBox="1"/>
                <p:nvPr/>
              </p:nvSpPr>
              <p:spPr>
                <a:xfrm>
                  <a:off x="6160748" y="3741545"/>
                  <a:ext cx="5249366" cy="850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sz="4800" dirty="0">
                      <a:solidFill>
                        <a:srgbClr val="7030A0"/>
                      </a:solidFill>
                    </a:rPr>
                    <a:t>(Hermitian)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F3E30F-D89D-D436-CD68-0B46E0940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748" y="3741545"/>
                  <a:ext cx="5249366" cy="850105"/>
                </a:xfrm>
                <a:prstGeom prst="rect">
                  <a:avLst/>
                </a:prstGeom>
                <a:blipFill>
                  <a:blip r:embed="rId15"/>
                  <a:stretch>
                    <a:fillRect l="-5343" t="-12950" b="-3884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39F169-85D6-4AA8-B8BD-F6E6C579A3DC}"/>
              </a:ext>
            </a:extLst>
          </p:cNvPr>
          <p:cNvGrpSpPr/>
          <p:nvPr/>
        </p:nvGrpSpPr>
        <p:grpSpPr>
          <a:xfrm>
            <a:off x="6171312" y="2184988"/>
            <a:ext cx="6095999" cy="1668283"/>
            <a:chOff x="6171312" y="2184988"/>
            <a:chExt cx="6095999" cy="166828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8DF7BD-00CD-A37F-7124-796F47B4D034}"/>
                </a:ext>
              </a:extLst>
            </p:cNvPr>
            <p:cNvGrpSpPr/>
            <p:nvPr/>
          </p:nvGrpSpPr>
          <p:grpSpPr>
            <a:xfrm>
              <a:off x="6171312" y="2184988"/>
              <a:ext cx="6095999" cy="1668283"/>
              <a:chOff x="6171312" y="2184988"/>
              <a:chExt cx="6095999" cy="16682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E7349A2-985D-34DD-CE1C-EABCF0C60EBC}"/>
                      </a:ext>
                    </a:extLst>
                  </p:cNvPr>
                  <p:cNvSpPr txBox="1"/>
                  <p:nvPr/>
                </p:nvSpPr>
                <p:spPr>
                  <a:xfrm>
                    <a:off x="6171312" y="3003166"/>
                    <a:ext cx="6095999" cy="8501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4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Boosts       </a:t>
                    </a:r>
                    <a14:m>
                      <m:oMath xmlns:m="http://schemas.openxmlformats.org/officeDocument/2006/math"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oMath>
                    </a14:m>
                    <a:endPara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E7349A2-985D-34DD-CE1C-EABCF0C60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312" y="3003166"/>
                    <a:ext cx="6095999" cy="85010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5827" b="-359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DDD6D9FE-2A49-E67C-B76E-E0017F289B5F}"/>
                  </a:ext>
                </a:extLst>
              </p:cNvPr>
              <p:cNvSpPr/>
              <p:nvPr/>
            </p:nvSpPr>
            <p:spPr>
              <a:xfrm rot="18900000">
                <a:off x="7587501" y="2184988"/>
                <a:ext cx="782312" cy="995679"/>
              </a:xfrm>
              <a:prstGeom prst="downArrow">
                <a:avLst/>
              </a:prstGeom>
              <a:solidFill>
                <a:srgbClr val="421C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AC620D-A2F3-7801-E0C7-020E6E5FF36A}"/>
                    </a:ext>
                  </a:extLst>
                </p:cNvPr>
                <p:cNvSpPr txBox="1"/>
                <p:nvPr/>
              </p:nvSpPr>
              <p:spPr>
                <a:xfrm>
                  <a:off x="9773192" y="2876941"/>
                  <a:ext cx="2153712" cy="9220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3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3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b="0" i="1" smtClean="0">
                                    <a:solidFill>
                                      <a:srgbClr val="007635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3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AC620D-A2F3-7801-E0C7-020E6E5FF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3192" y="2876941"/>
                  <a:ext cx="2153712" cy="92204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3481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675">
        <p:fade/>
      </p:transition>
    </mc:Choice>
    <mc:Fallback xmlns="">
      <p:transition spd="med" advTm="36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14" grpId="0" build="p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030A3A-1B87-271E-697B-A4FBAB953421}"/>
                  </a:ext>
                </a:extLst>
              </p:cNvPr>
              <p:cNvSpPr txBox="1"/>
              <p:nvPr/>
            </p:nvSpPr>
            <p:spPr>
              <a:xfrm>
                <a:off x="1" y="4211665"/>
                <a:ext cx="12192000" cy="15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030A3A-1B87-271E-697B-A4FBAB953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211665"/>
                <a:ext cx="12192000" cy="1566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F261C5-9BDF-FE75-73F7-C95D428BEE96}"/>
                  </a:ext>
                </a:extLst>
              </p:cNvPr>
              <p:cNvSpPr txBox="1"/>
              <p:nvPr/>
            </p:nvSpPr>
            <p:spPr>
              <a:xfrm>
                <a:off x="49493" y="5737361"/>
                <a:ext cx="11851450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F261C5-9BDF-FE75-73F7-C95D428BE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3" y="5737361"/>
                <a:ext cx="11851450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9E4942-CFFC-6793-D0D2-07EC0AD87E68}"/>
                  </a:ext>
                </a:extLst>
              </p:cNvPr>
              <p:cNvSpPr txBox="1"/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9E4942-CFFC-6793-D0D2-07EC0AD87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C26AA2-9868-0EA5-8A9C-C26DB14C4E06}"/>
                  </a:ext>
                </a:extLst>
              </p:cNvPr>
              <p:cNvSpPr txBox="1"/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C26AA2-9868-0EA5-8A9C-C26DB14C4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69AB23-6C5D-9E02-B64D-7A3BBE29060A}"/>
              </a:ext>
            </a:extLst>
          </p:cNvPr>
          <p:cNvCxnSpPr>
            <a:cxnSpLocks/>
          </p:cNvCxnSpPr>
          <p:nvPr/>
        </p:nvCxnSpPr>
        <p:spPr>
          <a:xfrm flipH="1">
            <a:off x="0" y="179832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335022-C360-3CA3-161A-41823030E9C8}"/>
              </a:ext>
            </a:extLst>
          </p:cNvPr>
          <p:cNvGrpSpPr/>
          <p:nvPr/>
        </p:nvGrpSpPr>
        <p:grpSpPr>
          <a:xfrm>
            <a:off x="4906746" y="250532"/>
            <a:ext cx="1980146" cy="1933186"/>
            <a:chOff x="7259380" y="4815838"/>
            <a:chExt cx="2538328" cy="24781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9B4E77-520C-D09F-3511-95620773AF4D}"/>
                </a:ext>
              </a:extLst>
            </p:cNvPr>
            <p:cNvSpPr txBox="1"/>
            <p:nvPr/>
          </p:nvSpPr>
          <p:spPr>
            <a:xfrm>
              <a:off x="7259380" y="5311216"/>
              <a:ext cx="2538328" cy="1223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0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0046B60-5FC7-01B6-28D6-A33095B4622C}"/>
                </a:ext>
              </a:extLst>
            </p:cNvPr>
            <p:cNvSpPr/>
            <p:nvPr/>
          </p:nvSpPr>
          <p:spPr>
            <a:xfrm rot="18900000">
              <a:off x="7289478" y="4815838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84848D-EDF0-062B-CCF1-14ECA22A7426}"/>
              </a:ext>
            </a:extLst>
          </p:cNvPr>
          <p:cNvSpPr txBox="1"/>
          <p:nvPr/>
        </p:nvSpPr>
        <p:spPr>
          <a:xfrm>
            <a:off x="49493" y="1915406"/>
            <a:ext cx="6906314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200" dirty="0"/>
              <a:t>Dirac Matrices (</a:t>
            </a:r>
            <a:r>
              <a:rPr lang="en-GB" sz="3200" dirty="0">
                <a:solidFill>
                  <a:srgbClr val="00B050"/>
                </a:solidFill>
              </a:rPr>
              <a:t>Chiral basis / Weyl basis</a:t>
            </a:r>
            <a:r>
              <a:rPr lang="en-GB" sz="3200" dirty="0"/>
              <a:t>)</a:t>
            </a:r>
            <a:endParaRPr lang="en-CA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1C166-B939-686E-38B5-F4D0785BEBF3}"/>
              </a:ext>
            </a:extLst>
          </p:cNvPr>
          <p:cNvGrpSpPr/>
          <p:nvPr/>
        </p:nvGrpSpPr>
        <p:grpSpPr>
          <a:xfrm>
            <a:off x="-54355" y="2617266"/>
            <a:ext cx="12400734" cy="1458873"/>
            <a:chOff x="-54355" y="1701265"/>
            <a:chExt cx="12400734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B9DEAFD-5299-97FB-4F7B-09D658897875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D24E3C6-35A4-4C2B-FCC2-8353F47B6324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DF6803-84E2-8CB5-5ADA-A531CE7D9429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046D921-2966-E4C9-D241-C70D2CB3F764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312381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312381" cy="1452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2B78BE-BD5B-1341-5B15-80EBBB0B4CAE}"/>
              </a:ext>
            </a:extLst>
          </p:cNvPr>
          <p:cNvCxnSpPr>
            <a:cxnSpLocks/>
          </p:cNvCxnSpPr>
          <p:nvPr/>
        </p:nvCxnSpPr>
        <p:spPr>
          <a:xfrm flipH="1">
            <a:off x="0" y="413064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0393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18">
        <p:fade/>
      </p:transition>
    </mc:Choice>
    <mc:Fallback xmlns="">
      <p:transition spd="med" advTm="91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D171C-7AC2-1C13-5282-12D7D57B8EF2}"/>
              </a:ext>
            </a:extLst>
          </p:cNvPr>
          <p:cNvCxnSpPr>
            <a:cxnSpLocks/>
          </p:cNvCxnSpPr>
          <p:nvPr/>
        </p:nvCxnSpPr>
        <p:spPr>
          <a:xfrm flipH="1">
            <a:off x="0" y="179832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D1559A-8AC1-6064-1FB9-F0340A403A32}"/>
              </a:ext>
            </a:extLst>
          </p:cNvPr>
          <p:cNvGrpSpPr/>
          <p:nvPr/>
        </p:nvGrpSpPr>
        <p:grpSpPr>
          <a:xfrm>
            <a:off x="4906746" y="250532"/>
            <a:ext cx="1980146" cy="1933186"/>
            <a:chOff x="7259380" y="4815838"/>
            <a:chExt cx="2538328" cy="24781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EC0464-3471-3644-9ED8-73E7DD300482}"/>
                </a:ext>
              </a:extLst>
            </p:cNvPr>
            <p:cNvSpPr txBox="1"/>
            <p:nvPr/>
          </p:nvSpPr>
          <p:spPr>
            <a:xfrm>
              <a:off x="7259380" y="5311216"/>
              <a:ext cx="2538328" cy="1223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0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C62BD5E-EB22-3816-49D1-0FFBB146B9E1}"/>
                </a:ext>
              </a:extLst>
            </p:cNvPr>
            <p:cNvSpPr/>
            <p:nvPr/>
          </p:nvSpPr>
          <p:spPr>
            <a:xfrm rot="18900000">
              <a:off x="7289478" y="4815838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C0BD8-1FA2-03E7-329A-C5AB7070E161}"/>
                  </a:ext>
                </a:extLst>
              </p:cNvPr>
              <p:cNvSpPr txBox="1"/>
              <p:nvPr/>
            </p:nvSpPr>
            <p:spPr>
              <a:xfrm>
                <a:off x="2227958" y="1859346"/>
                <a:ext cx="7663060" cy="219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CA" sz="36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C0BD8-1FA2-03E7-329A-C5AB7070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958" y="1859346"/>
                <a:ext cx="7663060" cy="2193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148BBFE-1966-AF69-4E31-04A08AAC1079}"/>
              </a:ext>
            </a:extLst>
          </p:cNvPr>
          <p:cNvSpPr txBox="1"/>
          <p:nvPr/>
        </p:nvSpPr>
        <p:spPr>
          <a:xfrm>
            <a:off x="49493" y="6228661"/>
            <a:ext cx="6906314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3200" dirty="0"/>
              <a:t>Dirac Matrices (</a:t>
            </a:r>
            <a:r>
              <a:rPr lang="en-GB" sz="3200" dirty="0">
                <a:solidFill>
                  <a:srgbClr val="00B050"/>
                </a:solidFill>
              </a:rPr>
              <a:t>Chiral basis / Weyl basis</a:t>
            </a:r>
            <a:r>
              <a:rPr lang="en-GB" sz="3200" dirty="0"/>
              <a:t>)</a:t>
            </a:r>
            <a:endParaRPr lang="en-CA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080F0A-1A0D-801B-2563-84A342B30D40}"/>
              </a:ext>
            </a:extLst>
          </p:cNvPr>
          <p:cNvGrpSpPr/>
          <p:nvPr/>
        </p:nvGrpSpPr>
        <p:grpSpPr>
          <a:xfrm>
            <a:off x="-54355" y="4701191"/>
            <a:ext cx="12400734" cy="1458873"/>
            <a:chOff x="-54355" y="1701265"/>
            <a:chExt cx="12400734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2A9623-9288-100C-EBA6-789F6ACC76EF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2A9623-9288-100C-EBA6-789F6ACC7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3455CB-F800-D8BF-C024-CCCCBF4212D9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D3455CB-F800-D8BF-C024-CCCCBF421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3307CC-019B-C97C-6F90-2D254FD23906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3307CC-019B-C97C-6F90-2D254FD23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2C2EDE-8605-D8C7-7F7C-8131EEB017E4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312381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E2C2EDE-8605-D8C7-7F7C-8131EEB01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312381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9C9822-ABD3-4214-9BDF-F453BD4F6F4E}"/>
              </a:ext>
            </a:extLst>
          </p:cNvPr>
          <p:cNvCxnSpPr>
            <a:cxnSpLocks/>
          </p:cNvCxnSpPr>
          <p:nvPr/>
        </p:nvCxnSpPr>
        <p:spPr>
          <a:xfrm flipH="1">
            <a:off x="0" y="455825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/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EB1C9D-FAA9-3287-B340-2D61024A58D7}"/>
                  </a:ext>
                </a:extLst>
              </p:cNvPr>
              <p:cNvSpPr txBox="1"/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EB1C9D-FAA9-3287-B340-2D61024A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0597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58">
        <p:fade/>
      </p:transition>
    </mc:Choice>
    <mc:Fallback xmlns="">
      <p:transition spd="med" advTm="12758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13BD6D0-295F-F016-0858-287ED6BF2912}"/>
              </a:ext>
            </a:extLst>
          </p:cNvPr>
          <p:cNvSpPr/>
          <p:nvPr/>
        </p:nvSpPr>
        <p:spPr>
          <a:xfrm>
            <a:off x="6517532" y="1950985"/>
            <a:ext cx="3066057" cy="1035407"/>
          </a:xfrm>
          <a:prstGeom prst="rect">
            <a:avLst/>
          </a:prstGeom>
          <a:solidFill>
            <a:srgbClr val="D5F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20C079-784F-DF3C-0CEB-B0F44905735E}"/>
              </a:ext>
            </a:extLst>
          </p:cNvPr>
          <p:cNvSpPr/>
          <p:nvPr/>
        </p:nvSpPr>
        <p:spPr>
          <a:xfrm>
            <a:off x="2568103" y="3004033"/>
            <a:ext cx="3635242" cy="1035407"/>
          </a:xfrm>
          <a:prstGeom prst="rect">
            <a:avLst/>
          </a:prstGeom>
          <a:solidFill>
            <a:srgbClr val="EDE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D293B-BAEE-A86D-E308-04296ADDC568}"/>
              </a:ext>
            </a:extLst>
          </p:cNvPr>
          <p:cNvSpPr/>
          <p:nvPr/>
        </p:nvSpPr>
        <p:spPr>
          <a:xfrm>
            <a:off x="328238" y="65097"/>
            <a:ext cx="4426642" cy="1522440"/>
          </a:xfrm>
          <a:prstGeom prst="rect">
            <a:avLst/>
          </a:prstGeom>
          <a:solidFill>
            <a:srgbClr val="D5F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E2576-B189-E9E2-E0DD-92F63899263F}"/>
              </a:ext>
            </a:extLst>
          </p:cNvPr>
          <p:cNvSpPr/>
          <p:nvPr/>
        </p:nvSpPr>
        <p:spPr>
          <a:xfrm>
            <a:off x="7072001" y="60967"/>
            <a:ext cx="4791761" cy="1528790"/>
          </a:xfrm>
          <a:prstGeom prst="rect">
            <a:avLst/>
          </a:prstGeom>
          <a:solidFill>
            <a:srgbClr val="EDE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/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F13BE-5945-93F2-AF0E-652648E49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3547"/>
                <a:ext cx="5515816" cy="1621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EB1C9D-FAA9-3287-B340-2D61024A58D7}"/>
                  </a:ext>
                </a:extLst>
              </p:cNvPr>
              <p:cNvSpPr txBox="1"/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EB1C9D-FAA9-3287-B340-2D61024A5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51347"/>
                <a:ext cx="6132512" cy="1451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FD171C-7AC2-1C13-5282-12D7D57B8EF2}"/>
              </a:ext>
            </a:extLst>
          </p:cNvPr>
          <p:cNvCxnSpPr>
            <a:cxnSpLocks/>
          </p:cNvCxnSpPr>
          <p:nvPr/>
        </p:nvCxnSpPr>
        <p:spPr>
          <a:xfrm flipH="1">
            <a:off x="0" y="179832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D1559A-8AC1-6064-1FB9-F0340A403A32}"/>
              </a:ext>
            </a:extLst>
          </p:cNvPr>
          <p:cNvGrpSpPr/>
          <p:nvPr/>
        </p:nvGrpSpPr>
        <p:grpSpPr>
          <a:xfrm>
            <a:off x="4906746" y="250532"/>
            <a:ext cx="1980146" cy="1933186"/>
            <a:chOff x="7259380" y="4815838"/>
            <a:chExt cx="2538328" cy="24781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EC0464-3471-3644-9ED8-73E7DD300482}"/>
                </a:ext>
              </a:extLst>
            </p:cNvPr>
            <p:cNvSpPr txBox="1"/>
            <p:nvPr/>
          </p:nvSpPr>
          <p:spPr>
            <a:xfrm>
              <a:off x="7259380" y="5311216"/>
              <a:ext cx="2538328" cy="1223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0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5C62BD5E-EB22-3816-49D1-0FFBB146B9E1}"/>
                </a:ext>
              </a:extLst>
            </p:cNvPr>
            <p:cNvSpPr/>
            <p:nvPr/>
          </p:nvSpPr>
          <p:spPr>
            <a:xfrm rot="18900000">
              <a:off x="7289478" y="4815838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C0BD8-1FA2-03E7-329A-C5AB7070E161}"/>
                  </a:ext>
                </a:extLst>
              </p:cNvPr>
              <p:cNvSpPr txBox="1"/>
              <p:nvPr/>
            </p:nvSpPr>
            <p:spPr>
              <a:xfrm>
                <a:off x="2227958" y="1859346"/>
                <a:ext cx="7663060" cy="219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CA" sz="36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CA" sz="3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8C0BD8-1FA2-03E7-329A-C5AB7070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958" y="1859346"/>
                <a:ext cx="7663060" cy="2193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5DD5A5-8AF8-CA1D-6F42-CDD263883E71}"/>
              </a:ext>
            </a:extLst>
          </p:cNvPr>
          <p:cNvCxnSpPr>
            <a:cxnSpLocks/>
          </p:cNvCxnSpPr>
          <p:nvPr/>
        </p:nvCxnSpPr>
        <p:spPr>
          <a:xfrm>
            <a:off x="4455268" y="1502578"/>
            <a:ext cx="2220918" cy="954107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924454-4421-44ED-7FB4-105E10C5FB82}"/>
              </a:ext>
            </a:extLst>
          </p:cNvPr>
          <p:cNvCxnSpPr>
            <a:cxnSpLocks/>
          </p:cNvCxnSpPr>
          <p:nvPr/>
        </p:nvCxnSpPr>
        <p:spPr>
          <a:xfrm flipH="1">
            <a:off x="4678680" y="1409700"/>
            <a:ext cx="2644140" cy="1714500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256947-2B0E-015D-0BEE-07C4C7E6C054}"/>
                  </a:ext>
                </a:extLst>
              </p:cNvPr>
              <p:cNvSpPr txBox="1"/>
              <p:nvPr/>
            </p:nvSpPr>
            <p:spPr>
              <a:xfrm>
                <a:off x="1" y="4211665"/>
                <a:ext cx="12192000" cy="156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256947-2B0E-015D-0BEE-07C4C7E6C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211665"/>
                <a:ext cx="12192000" cy="1566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0D7ED8-8C0A-1610-481B-BE3420CF1D5C}"/>
                  </a:ext>
                </a:extLst>
              </p:cNvPr>
              <p:cNvSpPr txBox="1"/>
              <p:nvPr/>
            </p:nvSpPr>
            <p:spPr>
              <a:xfrm>
                <a:off x="49493" y="5737361"/>
                <a:ext cx="11851450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0D7ED8-8C0A-1610-481B-BE3420CF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3" y="5737361"/>
                <a:ext cx="11851450" cy="10885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327581-3F74-8047-3254-6FC086E5E0D7}"/>
              </a:ext>
            </a:extLst>
          </p:cNvPr>
          <p:cNvCxnSpPr>
            <a:cxnSpLocks/>
          </p:cNvCxnSpPr>
          <p:nvPr/>
        </p:nvCxnSpPr>
        <p:spPr>
          <a:xfrm flipH="1">
            <a:off x="0" y="413064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69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58">
        <p:fade/>
      </p:transition>
    </mc:Choice>
    <mc:Fallback xmlns="">
      <p:transition spd="med" advTm="12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24" grpId="0" animBg="1"/>
      <p:bldP spid="28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32ABA1-4A43-7748-CCBB-B71C4F916226}"/>
              </a:ext>
            </a:extLst>
          </p:cNvPr>
          <p:cNvGrpSpPr/>
          <p:nvPr/>
        </p:nvGrpSpPr>
        <p:grpSpPr>
          <a:xfrm>
            <a:off x="-54355" y="771625"/>
            <a:ext cx="12400734" cy="1458873"/>
            <a:chOff x="-54355" y="1701265"/>
            <a:chExt cx="12400734" cy="1458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/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92A01AE-F379-ED0C-59DF-0B2B7BAF7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4355" y="1701265"/>
                  <a:ext cx="2839367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/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97092A0-873B-3887-7990-9BFF27A8E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7" y="1703486"/>
                  <a:ext cx="3261855" cy="14529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/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12100E5-F1EE-BE10-AFF0-11BB15D40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794" y="1701265"/>
                  <a:ext cx="3144194" cy="14529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/>
                <p:nvPr/>
              </p:nvSpPr>
              <p:spPr>
                <a:xfrm>
                  <a:off x="9033998" y="1707176"/>
                  <a:ext cx="3312381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77F625E-526C-32E4-EC4F-61A647954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3998" y="1707176"/>
                  <a:ext cx="3312381" cy="14529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471E730-1C36-B06D-A2BD-8003417ED5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4121188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4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  <m:e>
                                          <m: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471E730-1C36-B06D-A2BD-8003417ED5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2256817"/>
                  </p:ext>
                </p:extLst>
              </p:nvPr>
            </p:nvGraphicFramePr>
            <p:xfrm>
              <a:off x="0" y="4121188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244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r="-377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81359" r="-206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72007" r="-96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82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79FBD31-5C4A-1231-B642-40CE9E9E3B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3914" y="2703132"/>
              <a:ext cx="11699604" cy="9554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0471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01117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17846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059500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sz="3400" smtClean="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  <m:r>
                                  <a:rPr lang="en-CA" sz="34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3400" b="0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 b="0" i="0" smtClean="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4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400" b="0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34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3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79FBD31-5C4A-1231-B642-40CE9E9E3B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522135"/>
                  </p:ext>
                </p:extLst>
              </p:nvPr>
            </p:nvGraphicFramePr>
            <p:xfrm>
              <a:off x="293914" y="2703132"/>
              <a:ext cx="11699604" cy="95542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450471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01117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17846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059500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9554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r="-377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81377" r="-207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71648" r="-96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824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99A0262-B5E2-C13C-13AD-1C4CBAE7B0BC}"/>
              </a:ext>
            </a:extLst>
          </p:cNvPr>
          <p:cNvSpPr/>
          <p:nvPr/>
        </p:nvSpPr>
        <p:spPr>
          <a:xfrm>
            <a:off x="277586" y="2654146"/>
            <a:ext cx="11715932" cy="10798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E0CADD-ECA8-B8AC-F987-6DCEA6C1F346}"/>
              </a:ext>
            </a:extLst>
          </p:cNvPr>
          <p:cNvGrpSpPr/>
          <p:nvPr/>
        </p:nvGrpSpPr>
        <p:grpSpPr>
          <a:xfrm>
            <a:off x="890765" y="820782"/>
            <a:ext cx="1639075" cy="1369958"/>
            <a:chOff x="890765" y="820782"/>
            <a:chExt cx="1639075" cy="13699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E45C5D-88CE-5AA0-B6AC-31BA97E47A01}"/>
                </a:ext>
              </a:extLst>
            </p:cNvPr>
            <p:cNvSpPr/>
            <p:nvPr/>
          </p:nvSpPr>
          <p:spPr>
            <a:xfrm>
              <a:off x="1841741" y="820782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1BEF81-E874-E7B4-60DD-243E9408F56A}"/>
                </a:ext>
              </a:extLst>
            </p:cNvPr>
            <p:cNvSpPr/>
            <p:nvPr/>
          </p:nvSpPr>
          <p:spPr>
            <a:xfrm>
              <a:off x="890765" y="1532091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E63F35-D3DD-3FA7-D0FC-19EFFE038D46}"/>
              </a:ext>
            </a:extLst>
          </p:cNvPr>
          <p:cNvGrpSpPr/>
          <p:nvPr/>
        </p:nvGrpSpPr>
        <p:grpSpPr>
          <a:xfrm>
            <a:off x="3651504" y="821444"/>
            <a:ext cx="2079891" cy="1369958"/>
            <a:chOff x="602349" y="973182"/>
            <a:chExt cx="2079891" cy="13699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231E5E-7B86-4D68-FA8B-67A283BF75EE}"/>
                </a:ext>
              </a:extLst>
            </p:cNvPr>
            <p:cNvSpPr/>
            <p:nvPr/>
          </p:nvSpPr>
          <p:spPr>
            <a:xfrm>
              <a:off x="1994141" y="973182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B73A3-DA92-070C-E1AB-66291EC4B59C}"/>
                </a:ext>
              </a:extLst>
            </p:cNvPr>
            <p:cNvSpPr/>
            <p:nvPr/>
          </p:nvSpPr>
          <p:spPr>
            <a:xfrm>
              <a:off x="602349" y="1684491"/>
              <a:ext cx="1128915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11853B-ECDA-E570-E173-9CB5B82878C0}"/>
              </a:ext>
            </a:extLst>
          </p:cNvPr>
          <p:cNvGrpSpPr/>
          <p:nvPr/>
        </p:nvGrpSpPr>
        <p:grpSpPr>
          <a:xfrm>
            <a:off x="6907390" y="824790"/>
            <a:ext cx="1943426" cy="1369958"/>
            <a:chOff x="890765" y="820782"/>
            <a:chExt cx="1596376" cy="13699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E65169-CFF6-517B-96EE-401CD11D5877}"/>
                </a:ext>
              </a:extLst>
            </p:cNvPr>
            <p:cNvSpPr/>
            <p:nvPr/>
          </p:nvSpPr>
          <p:spPr>
            <a:xfrm>
              <a:off x="1799042" y="820782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DCED26B-94E9-51BA-29AF-51754C929808}"/>
                </a:ext>
              </a:extLst>
            </p:cNvPr>
            <p:cNvSpPr/>
            <p:nvPr/>
          </p:nvSpPr>
          <p:spPr>
            <a:xfrm>
              <a:off x="890765" y="1532091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E4D850-7DB6-CF3F-0E34-2EC439A1105B}"/>
              </a:ext>
            </a:extLst>
          </p:cNvPr>
          <p:cNvGrpSpPr/>
          <p:nvPr/>
        </p:nvGrpSpPr>
        <p:grpSpPr>
          <a:xfrm>
            <a:off x="9996409" y="824790"/>
            <a:ext cx="2062505" cy="1369958"/>
            <a:chOff x="890765" y="820782"/>
            <a:chExt cx="1549467" cy="13699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39CBE1-BC97-377F-0643-47EB0BC63B15}"/>
                </a:ext>
              </a:extLst>
            </p:cNvPr>
            <p:cNvSpPr/>
            <p:nvPr/>
          </p:nvSpPr>
          <p:spPr>
            <a:xfrm>
              <a:off x="1752133" y="820782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1AB1341-6E87-7ADB-ECD9-B06A86760569}"/>
                </a:ext>
              </a:extLst>
            </p:cNvPr>
            <p:cNvSpPr/>
            <p:nvPr/>
          </p:nvSpPr>
          <p:spPr>
            <a:xfrm>
              <a:off x="890765" y="1532091"/>
              <a:ext cx="688099" cy="6586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DBA12F-0A75-C850-E171-7159B472B53C}"/>
              </a:ext>
            </a:extLst>
          </p:cNvPr>
          <p:cNvCxnSpPr>
            <a:cxnSpLocks/>
          </p:cNvCxnSpPr>
          <p:nvPr/>
        </p:nvCxnSpPr>
        <p:spPr>
          <a:xfrm>
            <a:off x="0" y="24531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2899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8C53D6-82A7-FC41-8F9B-65D85E817A02}"/>
              </a:ext>
            </a:extLst>
          </p:cNvPr>
          <p:cNvSpPr/>
          <p:nvPr/>
        </p:nvSpPr>
        <p:spPr>
          <a:xfrm>
            <a:off x="6539698" y="5127231"/>
            <a:ext cx="5264552" cy="762193"/>
          </a:xfrm>
          <a:prstGeom prst="rect">
            <a:avLst/>
          </a:prstGeom>
          <a:solidFill>
            <a:srgbClr val="D5F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12BAB6-3032-CAF1-FDD3-09B82D84DD98}"/>
              </a:ext>
            </a:extLst>
          </p:cNvPr>
          <p:cNvSpPr/>
          <p:nvPr/>
        </p:nvSpPr>
        <p:spPr>
          <a:xfrm>
            <a:off x="914273" y="5835355"/>
            <a:ext cx="5264552" cy="762193"/>
          </a:xfrm>
          <a:prstGeom prst="rect">
            <a:avLst/>
          </a:prstGeom>
          <a:solidFill>
            <a:srgbClr val="EDE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69A74-7939-9DA8-60EC-439274E2B6BD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CA79EB-99ED-7BED-DAD8-20C0F1F176AC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589B25C-2DAB-E007-90BC-5D7024692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2665796"/>
                  </p:ext>
                </p:extLst>
              </p:nvPr>
            </p:nvGraphicFramePr>
            <p:xfrm>
              <a:off x="0" y="903371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4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  <m:e>
                                          <m: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589B25C-2DAB-E007-90BC-5D70246926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2665796"/>
                  </p:ext>
                </p:extLst>
              </p:nvPr>
            </p:nvGraphicFramePr>
            <p:xfrm>
              <a:off x="0" y="903371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244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r="-377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1359" r="-206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2007" r="-96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2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7769E8-71E5-EDED-229A-DB3EA0780AAA}"/>
                  </a:ext>
                </a:extLst>
              </p:cNvPr>
              <p:cNvSpPr txBox="1"/>
              <p:nvPr/>
            </p:nvSpPr>
            <p:spPr>
              <a:xfrm>
                <a:off x="609383" y="2213959"/>
                <a:ext cx="11062259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7769E8-71E5-EDED-229A-DB3EA0780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3" y="2213959"/>
                <a:ext cx="11062259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E07D0-00A1-5018-DCDD-06BB8DE4EEBD}"/>
                  </a:ext>
                </a:extLst>
              </p:cNvPr>
              <p:cNvSpPr txBox="1"/>
              <p:nvPr/>
            </p:nvSpPr>
            <p:spPr>
              <a:xfrm>
                <a:off x="1" y="3368513"/>
                <a:ext cx="12192000" cy="1393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8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CA" sz="3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CA" sz="3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CA" sz="3800">
                                  <a:solidFill>
                                    <a:prstClr val="black"/>
                                  </a:solidFill>
                                </a:rPr>
                                <m:t>𝟙</m:t>
                              </m:r>
                            </m:e>
                            <m:e>
                              <m: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3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3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E07D0-00A1-5018-DCDD-06BB8DE4E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8513"/>
                <a:ext cx="12192000" cy="1393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E985CA-37AF-CB05-1845-76BA5C3049BE}"/>
                  </a:ext>
                </a:extLst>
              </p:cNvPr>
              <p:cNvSpPr txBox="1"/>
              <p:nvPr/>
            </p:nvSpPr>
            <p:spPr>
              <a:xfrm>
                <a:off x="0" y="5101661"/>
                <a:ext cx="12192000" cy="15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CA" sz="4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  <m:r>
                                  <a:rPr lang="en-CA" sz="4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en-CA" sz="4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4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CA" sz="4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4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sSub>
                                  <m:sSubPr>
                                    <m:ctrlPr>
                                      <a:rPr lang="en-CA" sz="4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CA" sz="42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  <m:r>
                                  <a:rPr lang="en-CA" sz="4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en-CA" sz="4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4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CA" sz="4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4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sSub>
                                  <m:sSubPr>
                                    <m:ctrlPr>
                                      <a:rPr lang="en-CA" sz="4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4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E985CA-37AF-CB05-1845-76BA5C30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01661"/>
                <a:ext cx="12192000" cy="1530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781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70">
        <p:fade/>
      </p:transition>
    </mc:Choice>
    <mc:Fallback xmlns="">
      <p:transition spd="med" advTm="16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4" grpId="0"/>
      <p:bldP spid="16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/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FB9F0-FE78-1C5C-A8BD-E9C14C1D94D2}"/>
                  </a:ext>
                </a:extLst>
              </p:cNvPr>
              <p:cNvSpPr txBox="1"/>
              <p:nvPr/>
            </p:nvSpPr>
            <p:spPr>
              <a:xfrm>
                <a:off x="2057400" y="1237029"/>
                <a:ext cx="99517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7FB9F0-FE78-1C5C-A8BD-E9C14C1D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237029"/>
                <a:ext cx="995172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05BF-3567-744B-7349-679FCA463648}"/>
                  </a:ext>
                </a:extLst>
              </p:cNvPr>
              <p:cNvSpPr txBox="1"/>
              <p:nvPr/>
            </p:nvSpPr>
            <p:spPr>
              <a:xfrm>
                <a:off x="228600" y="1465659"/>
                <a:ext cx="1722120" cy="96648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p>
                    </m:sSup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den>
                    </m:f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05BF-3567-744B-7349-679FCA46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65659"/>
                <a:ext cx="1722120" cy="966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162D2-A2D0-A398-B95E-C67DAD12AA6E}"/>
                  </a:ext>
                </a:extLst>
              </p:cNvPr>
              <p:cNvSpPr txBox="1"/>
              <p:nvPr/>
            </p:nvSpPr>
            <p:spPr>
              <a:xfrm>
                <a:off x="1676400" y="4139085"/>
                <a:ext cx="5356860" cy="1889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𝜈</m:t>
                          </m:r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=0</m:t>
                          </m:r>
                        </m:sub>
                        <m:sup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p>
                              <m:r>
                                <a:rPr kumimoji="0" lang="en-CA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𝜇𝜈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p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𝜈</m:t>
                              </m:r>
                            </m:sup>
                          </m:sSup>
                        </m:e>
                      </m:nary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4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𝑚𝑐</m:t>
                              </m:r>
                            </m:e>
                          </m:d>
                        </m:e>
                        <m:sup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162D2-A2D0-A398-B95E-C67DAD12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139085"/>
                <a:ext cx="5356860" cy="1889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03DA6A-52F3-3263-6822-56AC7EBD1B0B}"/>
                  </a:ext>
                </a:extLst>
              </p:cNvPr>
              <p:cNvSpPr txBox="1"/>
              <p:nvPr/>
            </p:nvSpPr>
            <p:spPr>
              <a:xfrm>
                <a:off x="8143995" y="5002094"/>
                <a:ext cx="3261360" cy="783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</m:acc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acc>
                      <m:accPr>
                        <m:chr m:val="⃗"/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</m:acc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03DA6A-52F3-3263-6822-56AC7EB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95" y="5002094"/>
                <a:ext cx="3261360" cy="783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F84ABC-FBD5-2996-C74D-3AB33D539175}"/>
                  </a:ext>
                </a:extLst>
              </p:cNvPr>
              <p:cNvSpPr txBox="1"/>
              <p:nvPr/>
            </p:nvSpPr>
            <p:spPr>
              <a:xfrm>
                <a:off x="2247900" y="2070041"/>
                <a:ext cx="9784080" cy="192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p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p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p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p>
                        </m:sSup>
                        <m: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  <m:sSup>
                          <m:sSupPr>
                            <m:ctrlP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p>
                            <m: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𝑧</m:t>
                            </m:r>
                          </m:sup>
                        </m:sSup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CA" sz="32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0" lang="en-CA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CA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F84ABC-FBD5-2996-C74D-3AB33D53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900" y="2070041"/>
                <a:ext cx="9784080" cy="1929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45D77-E657-5334-3B24-00EB7A5EF418}"/>
                  </a:ext>
                </a:extLst>
              </p:cNvPr>
              <p:cNvSpPr txBox="1"/>
              <p:nvPr/>
            </p:nvSpPr>
            <p:spPr>
              <a:xfrm>
                <a:off x="228600" y="4114537"/>
                <a:ext cx="1303020" cy="206210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→0</m:t>
                      </m:r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→1</m:t>
                      </m:r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→2</m:t>
                      </m:r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CA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→3</m:t>
                      </m:r>
                    </m:oMath>
                  </m:oMathPara>
                </a14:m>
                <a:endPara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145D77-E657-5334-3B24-00EB7A5EF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14537"/>
                <a:ext cx="1303020" cy="20621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592143-E7F7-DBF7-6DFD-8E5E43189B7E}"/>
                  </a:ext>
                </a:extLst>
              </p:cNvPr>
              <p:cNvSpPr txBox="1"/>
              <p:nvPr/>
            </p:nvSpPr>
            <p:spPr>
              <a:xfrm>
                <a:off x="1950720" y="6046705"/>
                <a:ext cx="4513548" cy="78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p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b>
                        </m:sSub>
                      </m:e>
                    </m:nary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592143-E7F7-DBF7-6DFD-8E5E43189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20" y="6046705"/>
                <a:ext cx="4513548" cy="7852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0DF77C-E1AE-BA16-E7D4-5EAC2094DD4E}"/>
                  </a:ext>
                </a:extLst>
              </p:cNvPr>
              <p:cNvSpPr txBox="1"/>
              <p:nvPr/>
            </p:nvSpPr>
            <p:spPr>
              <a:xfrm>
                <a:off x="5068362" y="3864741"/>
                <a:ext cx="36936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en-CA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Minkowski</a:t>
                </a:r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metric </a:t>
                </a:r>
                <a14:m>
                  <m:oMath xmlns:m="http://schemas.openxmlformats.org/officeDocument/2006/math">
                    <m:r>
                      <a:rPr kumimoji="0" lang="en-CA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𝜂</m:t>
                    </m:r>
                  </m:oMath>
                </a14:m>
                <a:r>
                  <a:rPr kumimoji="0" lang="en-C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0DF77C-E1AE-BA16-E7D4-5EAC2094D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362" y="3864741"/>
                <a:ext cx="3693674" cy="584775"/>
              </a:xfrm>
              <a:prstGeom prst="rect">
                <a:avLst/>
              </a:prstGeom>
              <a:blipFill>
                <a:blip r:embed="rId11"/>
                <a:stretch>
                  <a:fillRect l="-4125" t="-12500" r="-363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FC03F3-1D2B-285D-08C5-ACCCB4367D04}"/>
                  </a:ext>
                </a:extLst>
              </p:cNvPr>
              <p:cNvSpPr txBox="1"/>
              <p:nvPr/>
            </p:nvSpPr>
            <p:spPr>
              <a:xfrm>
                <a:off x="7276326" y="4552122"/>
                <a:ext cx="4834649" cy="58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CA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CA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</m:acc>
                      <m:r>
                        <a:rPr kumimoji="0" lang="en-CA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0" lang="en-CA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CA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kumimoji="0" lang="en-CA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CA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kumimoji="0" lang="en-CA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CA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n-CA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CA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CA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0" lang="en-CA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FC03F3-1D2B-285D-08C5-ACCCB4367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326" y="4552122"/>
                <a:ext cx="4834649" cy="5818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5E354EF2-6CE2-2EAB-6B5D-0701B5E736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86457" y="5802169"/>
              <a:ext cx="4513548" cy="1006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56774">
                      <a:extLst>
                        <a:ext uri="{9D8B030D-6E8A-4147-A177-3AD203B41FA5}">
                          <a16:colId xmlns:a16="http://schemas.microsoft.com/office/drawing/2014/main" val="1182844542"/>
                        </a:ext>
                      </a:extLst>
                    </a:gridCol>
                    <a:gridCol w="2256774">
                      <a:extLst>
                        <a:ext uri="{9D8B030D-6E8A-4147-A177-3AD203B41FA5}">
                          <a16:colId xmlns:a16="http://schemas.microsoft.com/office/drawing/2014/main" val="24369608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2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CA" sz="2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9571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2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CA" sz="2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2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26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2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1882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5E354EF2-6CE2-2EAB-6B5D-0701B5E736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9671755"/>
                  </p:ext>
                </p:extLst>
              </p:nvPr>
            </p:nvGraphicFramePr>
            <p:xfrm>
              <a:off x="7586457" y="5802169"/>
              <a:ext cx="4513548" cy="10066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56774">
                      <a:extLst>
                        <a:ext uri="{9D8B030D-6E8A-4147-A177-3AD203B41FA5}">
                          <a16:colId xmlns:a16="http://schemas.microsoft.com/office/drawing/2014/main" val="1182844542"/>
                        </a:ext>
                      </a:extLst>
                    </a:gridCol>
                    <a:gridCol w="2256774">
                      <a:extLst>
                        <a:ext uri="{9D8B030D-6E8A-4147-A177-3AD203B41FA5}">
                          <a16:colId xmlns:a16="http://schemas.microsoft.com/office/drawing/2014/main" val="2436960873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0" t="-1250" r="-100270" b="-1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0541" t="-1250" r="-541" b="-11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9571705"/>
                      </a:ext>
                    </a:extLst>
                  </a:tr>
                  <a:tr h="5189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70" t="-94186" r="-100270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0541" t="-94186" r="-541" b="-34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18823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3F54B8-134F-5F00-CACE-5CFECCF3B21A}"/>
              </a:ext>
            </a:extLst>
          </p:cNvPr>
          <p:cNvCxnSpPr>
            <a:cxnSpLocks/>
          </p:cNvCxnSpPr>
          <p:nvPr/>
        </p:nvCxnSpPr>
        <p:spPr>
          <a:xfrm flipH="1">
            <a:off x="3715473" y="4552122"/>
            <a:ext cx="8247927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2F13A4-FBED-41F6-EF44-C5112D04212C}"/>
              </a:ext>
            </a:extLst>
          </p:cNvPr>
          <p:cNvCxnSpPr>
            <a:cxnSpLocks/>
          </p:cNvCxnSpPr>
          <p:nvPr/>
        </p:nvCxnSpPr>
        <p:spPr>
          <a:xfrm flipH="1" flipV="1">
            <a:off x="1352309" y="3376278"/>
            <a:ext cx="2406256" cy="117584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74B05D-9DEB-A62F-F6FB-6184027E29BF}"/>
              </a:ext>
            </a:extLst>
          </p:cNvPr>
          <p:cNvCxnSpPr>
            <a:cxnSpLocks/>
          </p:cNvCxnSpPr>
          <p:nvPr/>
        </p:nvCxnSpPr>
        <p:spPr>
          <a:xfrm flipV="1">
            <a:off x="7105216" y="4552122"/>
            <a:ext cx="0" cy="22567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597CD3-8988-3D1B-F8F9-2ACEDEE87802}"/>
              </a:ext>
            </a:extLst>
          </p:cNvPr>
          <p:cNvSpPr txBox="1"/>
          <p:nvPr/>
        </p:nvSpPr>
        <p:spPr>
          <a:xfrm>
            <a:off x="37136" y="-39237"/>
            <a:ext cx="2247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Mass-energy-momentum relation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2A5170-87F0-41E1-1005-555B00C535B5}"/>
              </a:ext>
            </a:extLst>
          </p:cNvPr>
          <p:cNvSpPr/>
          <p:nvPr/>
        </p:nvSpPr>
        <p:spPr>
          <a:xfrm>
            <a:off x="1697982" y="4114537"/>
            <a:ext cx="1165005" cy="192950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393FAE-9903-A1E2-F787-E97C96C2F634}"/>
              </a:ext>
            </a:extLst>
          </p:cNvPr>
          <p:cNvSpPr/>
          <p:nvPr/>
        </p:nvSpPr>
        <p:spPr>
          <a:xfrm>
            <a:off x="1994516" y="6061848"/>
            <a:ext cx="1165005" cy="7961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989A44A-B262-C01E-3134-C4AE25C0E5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3480" y="4382280"/>
              <a:ext cx="5141160" cy="2394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989A44A-B262-C01E-3134-C4AE25C0E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4120" y="4372920"/>
                <a:ext cx="5159880" cy="241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298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81"/>
    </mc:Choice>
    <mc:Fallback>
      <p:transition spd="slow" advTm="53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2" grpId="0"/>
      <p:bldP spid="2" grpId="0"/>
      <p:bldP spid="3" grpId="0"/>
      <p:bldP spid="26" grpId="0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1D0935-1CCB-2074-D329-07A311468E5D}"/>
              </a:ext>
            </a:extLst>
          </p:cNvPr>
          <p:cNvGrpSpPr/>
          <p:nvPr/>
        </p:nvGrpSpPr>
        <p:grpSpPr>
          <a:xfrm>
            <a:off x="-104172" y="157868"/>
            <a:ext cx="7663060" cy="2193293"/>
            <a:chOff x="0" y="262040"/>
            <a:chExt cx="7663060" cy="21932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542404-F7C5-6C75-C32B-9A6624119FE0}"/>
                </a:ext>
              </a:extLst>
            </p:cNvPr>
            <p:cNvSpPr/>
            <p:nvPr/>
          </p:nvSpPr>
          <p:spPr>
            <a:xfrm>
              <a:off x="4289574" y="353679"/>
              <a:ext cx="3066057" cy="1035407"/>
            </a:xfrm>
            <a:prstGeom prst="rect">
              <a:avLst/>
            </a:prstGeom>
            <a:solidFill>
              <a:srgbClr val="D5FF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023CEC-C7B8-E745-1222-19C8349A781F}"/>
                </a:ext>
              </a:extLst>
            </p:cNvPr>
            <p:cNvSpPr/>
            <p:nvPr/>
          </p:nvSpPr>
          <p:spPr>
            <a:xfrm>
              <a:off x="340145" y="1406727"/>
              <a:ext cx="3635242" cy="1035407"/>
            </a:xfrm>
            <a:prstGeom prst="rect">
              <a:avLst/>
            </a:prstGeom>
            <a:solidFill>
              <a:srgbClr val="EDE2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5E26FF-9F09-57C7-A6AC-81452717917A}"/>
                    </a:ext>
                  </a:extLst>
                </p:cNvPr>
                <p:cNvSpPr txBox="1"/>
                <p:nvPr/>
              </p:nvSpPr>
              <p:spPr>
                <a:xfrm>
                  <a:off x="0" y="262040"/>
                  <a:ext cx="7663060" cy="219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36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6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5E26FF-9F09-57C7-A6AC-814527179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62040"/>
                  <a:ext cx="7663060" cy="21932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A443E6-E4AD-493B-6E60-83B2CFFC2B1F}"/>
                  </a:ext>
                </a:extLst>
              </p:cNvPr>
              <p:cNvSpPr txBox="1"/>
              <p:nvPr/>
            </p:nvSpPr>
            <p:spPr>
              <a:xfrm>
                <a:off x="8179602" y="-15753"/>
                <a:ext cx="4093422" cy="161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A443E6-E4AD-493B-6E60-83B2CFFC2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602" y="-15753"/>
                <a:ext cx="4093422" cy="16125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3214C-228E-AF70-094E-ACD1E0877660}"/>
                  </a:ext>
                </a:extLst>
              </p:cNvPr>
              <p:cNvSpPr txBox="1"/>
              <p:nvPr/>
            </p:nvSpPr>
            <p:spPr>
              <a:xfrm>
                <a:off x="7963387" y="1629921"/>
                <a:ext cx="4228612" cy="1127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3214C-228E-AF70-094E-ACD1E087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387" y="1629921"/>
                <a:ext cx="4228612" cy="1127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EF7A15-54D2-37F1-310B-8710C04D47D8}"/>
              </a:ext>
            </a:extLst>
          </p:cNvPr>
          <p:cNvCxnSpPr>
            <a:cxnSpLocks/>
          </p:cNvCxnSpPr>
          <p:nvPr/>
        </p:nvCxnSpPr>
        <p:spPr>
          <a:xfrm flipV="1">
            <a:off x="7940237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783E4C-730F-2F59-425D-56F3EAB6A439}"/>
              </a:ext>
            </a:extLst>
          </p:cNvPr>
          <p:cNvGrpSpPr/>
          <p:nvPr/>
        </p:nvGrpSpPr>
        <p:grpSpPr>
          <a:xfrm>
            <a:off x="7968658" y="3025017"/>
            <a:ext cx="4223339" cy="1872205"/>
            <a:chOff x="7968658" y="3025017"/>
            <a:chExt cx="4223339" cy="1872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F231DE-8D0A-2701-5374-21856C30ED94}"/>
                    </a:ext>
                  </a:extLst>
                </p:cNvPr>
                <p:cNvSpPr txBox="1"/>
                <p:nvPr/>
              </p:nvSpPr>
              <p:spPr>
                <a:xfrm>
                  <a:off x="8449527" y="3560061"/>
                  <a:ext cx="3742470" cy="13371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40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F231DE-8D0A-2701-5374-21856C30E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9527" y="3560061"/>
                  <a:ext cx="3742470" cy="133716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485D2B-9628-D387-0340-E48CE6E367DB}"/>
                </a:ext>
              </a:extLst>
            </p:cNvPr>
            <p:cNvSpPr txBox="1"/>
            <p:nvPr/>
          </p:nvSpPr>
          <p:spPr>
            <a:xfrm>
              <a:off x="7968658" y="3025017"/>
              <a:ext cx="2830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b="1" dirty="0"/>
                <a:t>Rotations</a:t>
              </a:r>
              <a:r>
                <a:rPr lang="en-CA" sz="4800" dirty="0"/>
                <a:t>: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041DA7-9CDE-9D64-7D8A-536873B24E8B}"/>
              </a:ext>
            </a:extLst>
          </p:cNvPr>
          <p:cNvGrpSpPr/>
          <p:nvPr/>
        </p:nvGrpSpPr>
        <p:grpSpPr>
          <a:xfrm>
            <a:off x="7986537" y="5160234"/>
            <a:ext cx="4085856" cy="1744066"/>
            <a:chOff x="7986537" y="5160234"/>
            <a:chExt cx="4085856" cy="1744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0753024-71D7-60A3-8F62-9C088679EDC9}"/>
                    </a:ext>
                  </a:extLst>
                </p:cNvPr>
                <p:cNvSpPr txBox="1"/>
                <p:nvPr/>
              </p:nvSpPr>
              <p:spPr>
                <a:xfrm>
                  <a:off x="8615429" y="5630169"/>
                  <a:ext cx="3456964" cy="12741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0753024-71D7-60A3-8F62-9C088679E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429" y="5630169"/>
                  <a:ext cx="3456964" cy="12741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ACDFEE-0C56-5CFC-E141-295BD432F5B9}"/>
                </a:ext>
              </a:extLst>
            </p:cNvPr>
            <p:cNvSpPr txBox="1"/>
            <p:nvPr/>
          </p:nvSpPr>
          <p:spPr>
            <a:xfrm>
              <a:off x="7986537" y="5160234"/>
              <a:ext cx="20718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b="1" dirty="0"/>
                <a:t>Boosts</a:t>
              </a:r>
              <a:r>
                <a:rPr lang="en-CA" sz="4800" dirty="0"/>
                <a:t>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D6955-B99B-C725-FD71-4FDB03F8FB0C}"/>
                  </a:ext>
                </a:extLst>
              </p:cNvPr>
              <p:cNvSpPr txBox="1"/>
              <p:nvPr/>
            </p:nvSpPr>
            <p:spPr>
              <a:xfrm>
                <a:off x="1923823" y="2759312"/>
                <a:ext cx="4177875" cy="1289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D6955-B99B-C725-FD71-4FDB03F8F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823" y="2759312"/>
                <a:ext cx="4177875" cy="1289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B2DFA5-195F-5552-0467-50A25922E8F0}"/>
              </a:ext>
            </a:extLst>
          </p:cNvPr>
          <p:cNvCxnSpPr>
            <a:cxnSpLocks/>
          </p:cNvCxnSpPr>
          <p:nvPr/>
        </p:nvCxnSpPr>
        <p:spPr>
          <a:xfrm>
            <a:off x="7210043" y="484006"/>
            <a:ext cx="1505694" cy="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3BE545-9C9B-1EA6-A9CD-586EB64DEE03}"/>
              </a:ext>
            </a:extLst>
          </p:cNvPr>
          <p:cNvGrpSpPr/>
          <p:nvPr/>
        </p:nvGrpSpPr>
        <p:grpSpPr>
          <a:xfrm>
            <a:off x="1679941" y="4566920"/>
            <a:ext cx="2830527" cy="2041573"/>
            <a:chOff x="1679941" y="4566920"/>
            <a:chExt cx="2830527" cy="204157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13ED39-8C88-C188-9BC3-C5EA16C24936}"/>
                </a:ext>
              </a:extLst>
            </p:cNvPr>
            <p:cNvSpPr/>
            <p:nvPr/>
          </p:nvSpPr>
          <p:spPr>
            <a:xfrm>
              <a:off x="2484120" y="4566920"/>
              <a:ext cx="1188715" cy="660400"/>
            </a:xfrm>
            <a:prstGeom prst="rect">
              <a:avLst/>
            </a:prstGeom>
            <a:solidFill>
              <a:srgbClr val="FFFF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67496E6B-D8D9-A1E5-447F-BC72E9443D8A}"/>
                </a:ext>
              </a:extLst>
            </p:cNvPr>
            <p:cNvSpPr/>
            <p:nvPr/>
          </p:nvSpPr>
          <p:spPr>
            <a:xfrm rot="16200000">
              <a:off x="2843256" y="5032291"/>
              <a:ext cx="480866" cy="1086883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E2BFD8-5B7F-7AB4-D9D6-AC2B00540B76}"/>
                </a:ext>
              </a:extLst>
            </p:cNvPr>
            <p:cNvSpPr txBox="1"/>
            <p:nvPr/>
          </p:nvSpPr>
          <p:spPr>
            <a:xfrm>
              <a:off x="1679941" y="5777496"/>
              <a:ext cx="2830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bivector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9DAD47-FD3C-A05F-1A7C-5D417D1E56E0}"/>
                  </a:ext>
                </a:extLst>
              </p:cNvPr>
              <p:cNvSpPr txBox="1"/>
              <p:nvPr/>
            </p:nvSpPr>
            <p:spPr>
              <a:xfrm>
                <a:off x="0" y="4171246"/>
                <a:ext cx="7963387" cy="1475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80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580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5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FF47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FF47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800" i="1">
                                  <a:solidFill>
                                    <a:srgbClr val="FF47FF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CA" sz="5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5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5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5800" i="1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5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FF47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FF47FF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800" i="1">
                                  <a:solidFill>
                                    <a:srgbClr val="FF47FF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f>
                            <m:fPr>
                              <m:ctrlPr>
                                <a:rPr lang="en-CA" sz="5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5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5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9DAD47-FD3C-A05F-1A7C-5D417D1E5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71246"/>
                <a:ext cx="7963387" cy="14759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4E6D876-922E-30FA-0E4D-53F79ECF7924}"/>
              </a:ext>
            </a:extLst>
          </p:cNvPr>
          <p:cNvCxnSpPr>
            <a:endCxn id="22" idx="1"/>
          </p:cNvCxnSpPr>
          <p:nvPr/>
        </p:nvCxnSpPr>
        <p:spPr>
          <a:xfrm>
            <a:off x="1169043" y="2757666"/>
            <a:ext cx="754780" cy="646374"/>
          </a:xfrm>
          <a:prstGeom prst="bentConnector3">
            <a:avLst>
              <a:gd name="adj1" fmla="val 50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76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12">
        <p:fade/>
      </p:transition>
    </mc:Choice>
    <mc:Fallback xmlns="">
      <p:transition spd="med" advTm="22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22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Dirac Matrices (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Chiral basis / Weyl basis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D733D6F-CC01-8A91-3C55-FE3D2D8B20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901457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4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  <m:e>
                                          <m: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D733D6F-CC01-8A91-3C55-FE3D2D8B2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866118"/>
                  </p:ext>
                </p:extLst>
              </p:nvPr>
            </p:nvGraphicFramePr>
            <p:xfrm>
              <a:off x="0" y="901457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244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r="-377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1359" r="-206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2007" r="-96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2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8E8BF-BFCA-E0BE-1D90-22FCB4691310}"/>
                  </a:ext>
                </a:extLst>
              </p:cNvPr>
              <p:cNvSpPr txBox="1"/>
              <p:nvPr/>
            </p:nvSpPr>
            <p:spPr>
              <a:xfrm>
                <a:off x="194155" y="2376403"/>
                <a:ext cx="5186420" cy="4282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3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3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3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8E8BF-BFCA-E0BE-1D90-22FCB4691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55" y="2376403"/>
                <a:ext cx="5186420" cy="42823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047770-5692-496E-FE9F-E1B3E3A685A8}"/>
              </a:ext>
            </a:extLst>
          </p:cNvPr>
          <p:cNvSpPr txBox="1"/>
          <p:nvPr/>
        </p:nvSpPr>
        <p:spPr>
          <a:xfrm>
            <a:off x="353943" y="6231628"/>
            <a:ext cx="4836363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Rotation Generators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A1C74A-2DF8-4FB7-876C-93B0D133DD77}"/>
                  </a:ext>
                </a:extLst>
              </p:cNvPr>
              <p:cNvSpPr txBox="1"/>
              <p:nvPr/>
            </p:nvSpPr>
            <p:spPr>
              <a:xfrm>
                <a:off x="6784850" y="2266478"/>
                <a:ext cx="4688912" cy="4441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GB" sz="4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4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CA" sz="4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0" lang="en-CA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A1C74A-2DF8-4FB7-876C-93B0D133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850" y="2266478"/>
                <a:ext cx="4688912" cy="4441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DFC5A32-246A-CE7F-8F3F-8137175C6D0D}"/>
              </a:ext>
            </a:extLst>
          </p:cNvPr>
          <p:cNvSpPr txBox="1"/>
          <p:nvPr/>
        </p:nvSpPr>
        <p:spPr>
          <a:xfrm>
            <a:off x="6629090" y="6275007"/>
            <a:ext cx="4836363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Boost Generators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38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6074AC-BA62-68D2-7D09-3C8442B4B836}"/>
              </a:ext>
            </a:extLst>
          </p:cNvPr>
          <p:cNvCxnSpPr>
            <a:cxnSpLocks/>
          </p:cNvCxnSpPr>
          <p:nvPr/>
        </p:nvCxnSpPr>
        <p:spPr>
          <a:xfrm>
            <a:off x="0" y="3549412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E5970C-0B98-3C89-C575-C8B85D434849}"/>
              </a:ext>
            </a:extLst>
          </p:cNvPr>
          <p:cNvGrpSpPr/>
          <p:nvPr/>
        </p:nvGrpSpPr>
        <p:grpSpPr>
          <a:xfrm>
            <a:off x="7848793" y="3882368"/>
            <a:ext cx="442451" cy="2577565"/>
            <a:chOff x="7848793" y="3882368"/>
            <a:chExt cx="442451" cy="25775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C349B9-9DA6-D5CF-7A70-1BCFC6ECFD3C}"/>
                </a:ext>
              </a:extLst>
            </p:cNvPr>
            <p:cNvSpPr/>
            <p:nvPr/>
          </p:nvSpPr>
          <p:spPr>
            <a:xfrm>
              <a:off x="7887567" y="3882368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DF3164-D9DE-431C-A482-DEFF3D0920C2}"/>
                </a:ext>
              </a:extLst>
            </p:cNvPr>
            <p:cNvSpPr/>
            <p:nvPr/>
          </p:nvSpPr>
          <p:spPr>
            <a:xfrm>
              <a:off x="7848793" y="5000437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0F7C4-571B-8D69-576C-15417C4ADD8A}"/>
                </a:ext>
              </a:extLst>
            </p:cNvPr>
            <p:cNvSpPr/>
            <p:nvPr/>
          </p:nvSpPr>
          <p:spPr>
            <a:xfrm>
              <a:off x="7950511" y="6119201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F7FFEF-8D08-CD09-5CD8-FFA1918D8D43}"/>
              </a:ext>
            </a:extLst>
          </p:cNvPr>
          <p:cNvGrpSpPr/>
          <p:nvPr/>
        </p:nvGrpSpPr>
        <p:grpSpPr>
          <a:xfrm>
            <a:off x="9835852" y="3580078"/>
            <a:ext cx="1639872" cy="3128607"/>
            <a:chOff x="9835852" y="3580078"/>
            <a:chExt cx="1639872" cy="31286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7EE673-3E38-827D-7E82-6EE8F4AF5350}"/>
                </a:ext>
              </a:extLst>
            </p:cNvPr>
            <p:cNvSpPr/>
            <p:nvPr/>
          </p:nvSpPr>
          <p:spPr>
            <a:xfrm>
              <a:off x="9866332" y="3580078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538C5C-CCC7-D76D-D4DE-E164170C0483}"/>
                </a:ext>
              </a:extLst>
            </p:cNvPr>
            <p:cNvSpPr/>
            <p:nvPr/>
          </p:nvSpPr>
          <p:spPr>
            <a:xfrm>
              <a:off x="11133007" y="4131120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FE333F-C8A9-5E08-AB82-D9A6FD8DF45E}"/>
                </a:ext>
              </a:extLst>
            </p:cNvPr>
            <p:cNvSpPr/>
            <p:nvPr/>
          </p:nvSpPr>
          <p:spPr>
            <a:xfrm>
              <a:off x="9835852" y="4645216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49D73C-D0C5-C4EC-5F9B-244D556FEC54}"/>
                </a:ext>
              </a:extLst>
            </p:cNvPr>
            <p:cNvSpPr/>
            <p:nvPr/>
          </p:nvSpPr>
          <p:spPr>
            <a:xfrm>
              <a:off x="11104393" y="5249189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858B08-E917-0FD0-67A9-BC2A3D0B99E1}"/>
                </a:ext>
              </a:extLst>
            </p:cNvPr>
            <p:cNvSpPr/>
            <p:nvPr/>
          </p:nvSpPr>
          <p:spPr>
            <a:xfrm>
              <a:off x="9908058" y="5830576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AF2556-67D1-6536-2066-64D774BC3E03}"/>
                </a:ext>
              </a:extLst>
            </p:cNvPr>
            <p:cNvSpPr/>
            <p:nvPr/>
          </p:nvSpPr>
          <p:spPr>
            <a:xfrm>
              <a:off x="11134991" y="6367953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9A275-4B1D-6262-FBED-2ED780AC0F8B}"/>
              </a:ext>
            </a:extLst>
          </p:cNvPr>
          <p:cNvGrpSpPr/>
          <p:nvPr/>
        </p:nvGrpSpPr>
        <p:grpSpPr>
          <a:xfrm>
            <a:off x="1700810" y="3579191"/>
            <a:ext cx="1642732" cy="3132671"/>
            <a:chOff x="1700810" y="3579191"/>
            <a:chExt cx="1642732" cy="31326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3792F7-DF54-0199-A28C-1B7D642767A0}"/>
                </a:ext>
              </a:extLst>
            </p:cNvPr>
            <p:cNvSpPr/>
            <p:nvPr/>
          </p:nvSpPr>
          <p:spPr>
            <a:xfrm>
              <a:off x="1722076" y="3579191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74FC9-B103-C8D7-98B3-98CCF037FB1C}"/>
                </a:ext>
              </a:extLst>
            </p:cNvPr>
            <p:cNvSpPr/>
            <p:nvPr/>
          </p:nvSpPr>
          <p:spPr>
            <a:xfrm>
              <a:off x="2976559" y="4128201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B8D866-6C5A-378B-2E72-E9A3BBA95ECB}"/>
                </a:ext>
              </a:extLst>
            </p:cNvPr>
            <p:cNvSpPr/>
            <p:nvPr/>
          </p:nvSpPr>
          <p:spPr>
            <a:xfrm>
              <a:off x="1732236" y="4652457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C042F-AF1A-65AD-632E-AE562382C9D0}"/>
                </a:ext>
              </a:extLst>
            </p:cNvPr>
            <p:cNvSpPr/>
            <p:nvPr/>
          </p:nvSpPr>
          <p:spPr>
            <a:xfrm>
              <a:off x="3002809" y="5252366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A73B02-022F-C145-D33E-7ACF731CA247}"/>
                </a:ext>
              </a:extLst>
            </p:cNvPr>
            <p:cNvSpPr/>
            <p:nvPr/>
          </p:nvSpPr>
          <p:spPr>
            <a:xfrm>
              <a:off x="1700810" y="5827657"/>
              <a:ext cx="340733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2908E3-016F-539D-935B-469301CC7F86}"/>
                </a:ext>
              </a:extLst>
            </p:cNvPr>
            <p:cNvSpPr/>
            <p:nvPr/>
          </p:nvSpPr>
          <p:spPr>
            <a:xfrm>
              <a:off x="2925711" y="6371130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 flipV="1">
            <a:off x="6142892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8E8BF-BFCA-E0BE-1D90-22FCB4691310}"/>
                  </a:ext>
                </a:extLst>
              </p:cNvPr>
              <p:cNvSpPr txBox="1"/>
              <p:nvPr/>
            </p:nvSpPr>
            <p:spPr>
              <a:xfrm>
                <a:off x="0" y="0"/>
                <a:ext cx="5321650" cy="6880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18E8BF-BFCA-E0BE-1D90-22FCB4691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321650" cy="6880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6E2EBA4-4E64-3599-25EB-76A31404923E}"/>
              </a:ext>
            </a:extLst>
          </p:cNvPr>
          <p:cNvGrpSpPr/>
          <p:nvPr/>
        </p:nvGrpSpPr>
        <p:grpSpPr>
          <a:xfrm>
            <a:off x="4992030" y="32451"/>
            <a:ext cx="2388823" cy="2573071"/>
            <a:chOff x="5573616" y="3450273"/>
            <a:chExt cx="1924464" cy="2573071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C65CA6C-8181-F064-EA2D-BCED058558B7}"/>
                </a:ext>
              </a:extLst>
            </p:cNvPr>
            <p:cNvSpPr/>
            <p:nvPr/>
          </p:nvSpPr>
          <p:spPr>
            <a:xfrm>
              <a:off x="5573616" y="3450273"/>
              <a:ext cx="1924464" cy="2573071"/>
            </a:xfrm>
            <a:prstGeom prst="rightArrow">
              <a:avLst>
                <a:gd name="adj1" fmla="val 78449"/>
                <a:gd name="adj2" fmla="val 19510"/>
              </a:avLst>
            </a:prstGeom>
            <a:solidFill>
              <a:srgbClr val="FFEBEB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45E8230-CB0D-7F1C-AB0D-CEC885A90DFB}"/>
                    </a:ext>
                  </a:extLst>
                </p:cNvPr>
                <p:cNvSpPr txBox="1"/>
                <p:nvPr/>
              </p:nvSpPr>
              <p:spPr>
                <a:xfrm>
                  <a:off x="5634576" y="3614033"/>
                  <a:ext cx="1863504" cy="22597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45E8230-CB0D-7F1C-AB0D-CEC885A90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576" y="3614033"/>
                  <a:ext cx="1863504" cy="22597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444ADA-0EA4-184C-745C-0412CDB365D9}"/>
              </a:ext>
            </a:extLst>
          </p:cNvPr>
          <p:cNvGrpSpPr/>
          <p:nvPr/>
        </p:nvGrpSpPr>
        <p:grpSpPr>
          <a:xfrm>
            <a:off x="4975446" y="4243274"/>
            <a:ext cx="2553195" cy="2573071"/>
            <a:chOff x="4700633" y="3874167"/>
            <a:chExt cx="2645384" cy="2573071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91A5B6BF-9360-9348-06AE-96E22A1A4128}"/>
                </a:ext>
              </a:extLst>
            </p:cNvPr>
            <p:cNvSpPr/>
            <p:nvPr/>
          </p:nvSpPr>
          <p:spPr>
            <a:xfrm>
              <a:off x="4700633" y="3874167"/>
              <a:ext cx="2645384" cy="2573071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8F4D83-1F28-0881-44B7-DB322876A407}"/>
                    </a:ext>
                  </a:extLst>
                </p:cNvPr>
                <p:cNvSpPr txBox="1"/>
                <p:nvPr/>
              </p:nvSpPr>
              <p:spPr>
                <a:xfrm>
                  <a:off x="4726032" y="4159516"/>
                  <a:ext cx="2419741" cy="1987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→−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F8F4D83-1F28-0881-44B7-DB322876A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032" y="4159516"/>
                  <a:ext cx="2419741" cy="1987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8D6B75-F41E-C26A-3E87-58DB8BF2DF8A}"/>
              </a:ext>
            </a:extLst>
          </p:cNvPr>
          <p:cNvGrpSpPr/>
          <p:nvPr/>
        </p:nvGrpSpPr>
        <p:grpSpPr>
          <a:xfrm>
            <a:off x="4898608" y="2688971"/>
            <a:ext cx="2381473" cy="1490046"/>
            <a:chOff x="4898608" y="2688971"/>
            <a:chExt cx="2381473" cy="1490046"/>
          </a:xfrm>
        </p:grpSpPr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88E55218-5048-BF06-E4FC-7EDF1CC38822}"/>
                </a:ext>
              </a:extLst>
            </p:cNvPr>
            <p:cNvSpPr/>
            <p:nvPr/>
          </p:nvSpPr>
          <p:spPr>
            <a:xfrm>
              <a:off x="4992030" y="2688971"/>
              <a:ext cx="2288051" cy="1490046"/>
            </a:xfrm>
            <a:prstGeom prst="rightArrow">
              <a:avLst>
                <a:gd name="adj1" fmla="val 78449"/>
                <a:gd name="adj2" fmla="val 23871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25DF4C-72FB-E27B-C603-AD46C0300C4C}"/>
                </a:ext>
              </a:extLst>
            </p:cNvPr>
            <p:cNvSpPr txBox="1"/>
            <p:nvPr/>
          </p:nvSpPr>
          <p:spPr>
            <a:xfrm>
              <a:off x="4898608" y="2852338"/>
              <a:ext cx="2288051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Parity</a:t>
              </a:r>
            </a:p>
            <a:p>
              <a:pPr algn="ctr"/>
              <a:r>
                <a:rPr lang="en-CA" sz="2600" dirty="0"/>
                <a:t>Transformation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3DD2F4-14D1-F7A6-6881-6FA4F812B32A}"/>
                  </a:ext>
                </a:extLst>
              </p:cNvPr>
              <p:cNvSpPr txBox="1"/>
              <p:nvPr/>
            </p:nvSpPr>
            <p:spPr>
              <a:xfrm>
                <a:off x="7005580" y="0"/>
                <a:ext cx="5186420" cy="3589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3DD2F4-14D1-F7A6-6881-6FA4F812B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80" y="0"/>
                <a:ext cx="5186420" cy="35898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A4852-A079-88BD-00D7-9005D124DCAE}"/>
                  </a:ext>
                </a:extLst>
              </p:cNvPr>
              <p:cNvSpPr txBox="1"/>
              <p:nvPr/>
            </p:nvSpPr>
            <p:spPr>
              <a:xfrm>
                <a:off x="7611259" y="3474720"/>
                <a:ext cx="4580741" cy="33830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A4852-A079-88BD-00D7-9005D124D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59" y="3474720"/>
                <a:ext cx="4580741" cy="33830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434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AAB2-D82C-3DA4-9B6F-98CAC1680905}"/>
                  </a:ext>
                </a:extLst>
              </p:cNvPr>
              <p:cNvSpPr txBox="1"/>
              <p:nvPr/>
            </p:nvSpPr>
            <p:spPr>
              <a:xfrm>
                <a:off x="106680" y="1753629"/>
                <a:ext cx="2788920" cy="141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6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CA" sz="6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num>
                          <m:den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AAB2-D82C-3DA4-9B6F-98CAC168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1753629"/>
                <a:ext cx="2788920" cy="1412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E4B2B6-0255-F390-48DE-E589D62C3CE3}"/>
                  </a:ext>
                </a:extLst>
              </p:cNvPr>
              <p:cNvSpPr txBox="1"/>
              <p:nvPr/>
            </p:nvSpPr>
            <p:spPr>
              <a:xfrm>
                <a:off x="106680" y="71686"/>
                <a:ext cx="11978640" cy="15386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Spatial gammas</a:t>
                </a:r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≠</m:t>
                        </m:r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</m:d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kumimoji="0" lang="en-CA" sz="4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sSub>
                      <m:sSub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n-CA" sz="4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𝟙</m:t>
                        </m:r>
                      </m:e>
                      <m: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4×4</m:t>
                        </m:r>
                      </m:sub>
                    </m:sSub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kumimoji="0" lang="en-CA" sz="4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n-CA" sz="4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𝟙</m:t>
                        </m:r>
                      </m:e>
                      <m:sub>
                        <m: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4×4</m:t>
                        </m:r>
                      </m:sub>
                    </m:sSub>
                  </m:oMath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E4B2B6-0255-F390-48DE-E589D62C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" y="71686"/>
                <a:ext cx="11978640" cy="1538626"/>
              </a:xfrm>
              <a:prstGeom prst="rect">
                <a:avLst/>
              </a:prstGeom>
              <a:blipFill>
                <a:blip r:embed="rId4"/>
                <a:stretch>
                  <a:fillRect t="-54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A191-EC44-1CA2-614B-212E00895EF5}"/>
                  </a:ext>
                </a:extLst>
              </p:cNvPr>
              <p:cNvSpPr txBox="1"/>
              <p:nvPr/>
            </p:nvSpPr>
            <p:spPr>
              <a:xfrm>
                <a:off x="3101338" y="1865324"/>
                <a:ext cx="8054341" cy="119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kumimoji="0" lang="en-CA" sz="4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𝟙</m:t>
                        </m:r>
                      </m:e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4×4</m:t>
                        </m:r>
                      </m:sub>
                    </m:sSub>
                    <m:func>
                      <m:func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4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66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e>
                      <m:sub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e>
                      <m:sub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func>
                      <m:funcPr>
                        <m:ctrlP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4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66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A191-EC44-1CA2-614B-212E0089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338" y="1865324"/>
                <a:ext cx="8054341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223A5-63AF-1E1B-0356-F4AF15CD82F7}"/>
                  </a:ext>
                </a:extLst>
              </p:cNvPr>
              <p:cNvSpPr txBox="1"/>
              <p:nvPr/>
            </p:nvSpPr>
            <p:spPr>
              <a:xfrm>
                <a:off x="0" y="3309128"/>
                <a:ext cx="12192001" cy="331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kumimoji="0" lang="en-CA" sz="4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𝟙</m:t>
                              </m:r>
                            </m:e>
                            <m:e>
                              <m:r>
                                <a:rPr kumimoji="0" lang="en-CA" sz="4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4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CA" sz="4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𝟙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4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66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4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a:rPr kumimoji="0" lang="en-CA" sz="4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4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4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4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0" lang="en-CA" sz="4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4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CA" sz="4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4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4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4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CA" sz="4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66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kumimoji="0" lang="en-CA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CA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kumimoji="0" lang="en-CA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CA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kumimoji="0" lang="en-CA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0" lang="en-CA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rPr>
                                <m:t>𝟙</m:t>
                              </m:r>
                              <m:func>
                                <m:func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CA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kumimoji="0" lang="en-CA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0" lang="en-CA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CA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CA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66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4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CA" sz="4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4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4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223A5-63AF-1E1B-0356-F4AF15CD8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9128"/>
                <a:ext cx="12192001" cy="3314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4043B-72A8-CB03-74E6-E2132C78056A}"/>
                  </a:ext>
                </a:extLst>
              </p:cNvPr>
              <p:cNvSpPr txBox="1"/>
              <p:nvPr/>
            </p:nvSpPr>
            <p:spPr>
              <a:xfrm>
                <a:off x="6964681" y="4678926"/>
                <a:ext cx="5227320" cy="18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4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kumimoji="0" lang="en-CA" sz="4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CA" sz="4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CA" sz="4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66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4043B-72A8-CB03-74E6-E2132C78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681" y="4678926"/>
                <a:ext cx="5227320" cy="1883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C3770C-8C2D-5D5E-4898-230B271A27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6560" y="2838240"/>
              <a:ext cx="11188440" cy="3921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C3770C-8C2D-5D5E-4898-230B271A27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200" y="2828880"/>
                <a:ext cx="11207160" cy="393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69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53"/>
    </mc:Choice>
    <mc:Fallback>
      <p:transition spd="slow" advTm="3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uiExpand="1" build="p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AAB2-D82C-3DA4-9B6F-98CAC1680905}"/>
                  </a:ext>
                </a:extLst>
              </p:cNvPr>
              <p:cNvSpPr txBox="1"/>
              <p:nvPr/>
            </p:nvSpPr>
            <p:spPr>
              <a:xfrm>
                <a:off x="2026920" y="204038"/>
                <a:ext cx="2788920" cy="141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AAB2-D82C-3DA4-9B6F-98CAC168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20" y="204038"/>
                <a:ext cx="2788920" cy="1412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A191-EC44-1CA2-614B-212E00895EF5}"/>
                  </a:ext>
                </a:extLst>
              </p:cNvPr>
              <p:cNvSpPr txBox="1"/>
              <p:nvPr/>
            </p:nvSpPr>
            <p:spPr>
              <a:xfrm>
                <a:off x="243840" y="309963"/>
                <a:ext cx="21412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A191-EC44-1CA2-614B-212E0089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309963"/>
                <a:ext cx="214122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4043B-72A8-CB03-74E6-E2132C78056A}"/>
                  </a:ext>
                </a:extLst>
              </p:cNvPr>
              <p:cNvSpPr txBox="1"/>
              <p:nvPr/>
            </p:nvSpPr>
            <p:spPr>
              <a:xfrm>
                <a:off x="4808222" y="-46300"/>
                <a:ext cx="5356858" cy="1883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CA" sz="4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4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4043B-72A8-CB03-74E6-E2132C78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222" y="-46300"/>
                <a:ext cx="5356858" cy="1883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886410-524B-B79E-52A6-DF3A18BF3A58}"/>
              </a:ext>
            </a:extLst>
          </p:cNvPr>
          <p:cNvCxnSpPr>
            <a:cxnSpLocks/>
          </p:cNvCxnSpPr>
          <p:nvPr/>
        </p:nvCxnSpPr>
        <p:spPr>
          <a:xfrm>
            <a:off x="0" y="183671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7D4F93-F714-7D78-9B3B-73D331FA832F}"/>
                  </a:ext>
                </a:extLst>
              </p:cNvPr>
              <p:cNvSpPr txBox="1"/>
              <p:nvPr/>
            </p:nvSpPr>
            <p:spPr>
              <a:xfrm>
                <a:off x="1930370" y="1850041"/>
                <a:ext cx="70231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7D4F93-F714-7D78-9B3B-73D331FA8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70" y="1850041"/>
                <a:ext cx="70231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56183F8-044E-219A-F6D2-434EFF904CBC}"/>
              </a:ext>
            </a:extLst>
          </p:cNvPr>
          <p:cNvGrpSpPr/>
          <p:nvPr/>
        </p:nvGrpSpPr>
        <p:grpSpPr>
          <a:xfrm>
            <a:off x="-13271" y="2927631"/>
            <a:ext cx="12205271" cy="1730480"/>
            <a:chOff x="-13271" y="2823457"/>
            <a:chExt cx="12205271" cy="17304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FDA0C-4FD0-7A67-BD13-1C9E519A86FD}"/>
                </a:ext>
              </a:extLst>
            </p:cNvPr>
            <p:cNvGrpSpPr/>
            <p:nvPr/>
          </p:nvGrpSpPr>
          <p:grpSpPr>
            <a:xfrm>
              <a:off x="4450080" y="2863547"/>
              <a:ext cx="3185160" cy="1658972"/>
              <a:chOff x="340145" y="390952"/>
              <a:chExt cx="7015486" cy="20511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97DB7E-F592-C2E9-18C1-D39821352472}"/>
                  </a:ext>
                </a:extLst>
              </p:cNvPr>
              <p:cNvSpPr/>
              <p:nvPr/>
            </p:nvSpPr>
            <p:spPr>
              <a:xfrm>
                <a:off x="4591955" y="390952"/>
                <a:ext cx="2763676" cy="998134"/>
              </a:xfrm>
              <a:prstGeom prst="rect">
                <a:avLst/>
              </a:prstGeom>
              <a:solidFill>
                <a:srgbClr val="D5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B763DE-E02A-1636-0814-DB7D8E4C61E7}"/>
                  </a:ext>
                </a:extLst>
              </p:cNvPr>
              <p:cNvSpPr/>
              <p:nvPr/>
            </p:nvSpPr>
            <p:spPr>
              <a:xfrm>
                <a:off x="340145" y="1406727"/>
                <a:ext cx="3635242" cy="1035407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71833B-3606-5132-ACCD-29D620286350}"/>
                    </a:ext>
                  </a:extLst>
                </p:cNvPr>
                <p:cNvSpPr txBox="1"/>
                <p:nvPr/>
              </p:nvSpPr>
              <p:spPr>
                <a:xfrm>
                  <a:off x="-13271" y="2833401"/>
                  <a:ext cx="4796666" cy="1720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71833B-3606-5132-ACCD-29D620286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71" y="2833401"/>
                  <a:ext cx="4796666" cy="17205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02A305-D8B0-C1DA-E7E2-0FCA98E2CBF1}"/>
                    </a:ext>
                  </a:extLst>
                </p:cNvPr>
                <p:cNvSpPr txBox="1"/>
                <p:nvPr/>
              </p:nvSpPr>
              <p:spPr>
                <a:xfrm>
                  <a:off x="7879080" y="2823457"/>
                  <a:ext cx="4312920" cy="1720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02A305-D8B0-C1DA-E7E2-0FCA98E2C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080" y="2823457"/>
                  <a:ext cx="4312920" cy="17205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E95CD6-635C-F0D5-FF8F-E05FED9AD617}"/>
                    </a:ext>
                  </a:extLst>
                </p:cNvPr>
                <p:cNvSpPr txBox="1"/>
                <p:nvPr/>
              </p:nvSpPr>
              <p:spPr>
                <a:xfrm>
                  <a:off x="4240139" y="2833401"/>
                  <a:ext cx="3978138" cy="1689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40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𝑙𝑒𝑓𝑡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4000" b="0" i="1" smtClean="0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𝑟𝑖𝑔h𝑡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E95CD6-635C-F0D5-FF8F-E05FED9AD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139" y="2833401"/>
                  <a:ext cx="3978138" cy="16891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486475-7971-3792-630F-1C3158E626F8}"/>
              </a:ext>
            </a:extLst>
          </p:cNvPr>
          <p:cNvGrpSpPr/>
          <p:nvPr/>
        </p:nvGrpSpPr>
        <p:grpSpPr>
          <a:xfrm>
            <a:off x="-13270" y="4893954"/>
            <a:ext cx="10430486" cy="1869743"/>
            <a:chOff x="-13270" y="4893954"/>
            <a:chExt cx="10430486" cy="18697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0C8375E-9A89-9507-4309-0EF37FA424EF}"/>
                </a:ext>
              </a:extLst>
            </p:cNvPr>
            <p:cNvGrpSpPr/>
            <p:nvPr/>
          </p:nvGrpSpPr>
          <p:grpSpPr>
            <a:xfrm>
              <a:off x="2172272" y="5104725"/>
              <a:ext cx="6288201" cy="1644704"/>
              <a:chOff x="-6494470" y="390952"/>
              <a:chExt cx="13850101" cy="203354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5734C5-523D-7FAD-1A07-5D4D3D5F8BB0}"/>
                  </a:ext>
                </a:extLst>
              </p:cNvPr>
              <p:cNvSpPr/>
              <p:nvPr/>
            </p:nvSpPr>
            <p:spPr>
              <a:xfrm>
                <a:off x="4591955" y="390952"/>
                <a:ext cx="2763676" cy="998134"/>
              </a:xfrm>
              <a:prstGeom prst="rect">
                <a:avLst/>
              </a:prstGeom>
              <a:solidFill>
                <a:srgbClr val="D5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A26FEFC-6AE3-550A-AAEA-85E13E49AAB5}"/>
                  </a:ext>
                </a:extLst>
              </p:cNvPr>
              <p:cNvSpPr/>
              <p:nvPr/>
            </p:nvSpPr>
            <p:spPr>
              <a:xfrm>
                <a:off x="-6494470" y="1389086"/>
                <a:ext cx="3398985" cy="1035407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2A2BB1-BE8B-40F9-1FC8-027EB1D156A0}"/>
                    </a:ext>
                  </a:extLst>
                </p:cNvPr>
                <p:cNvSpPr txBox="1"/>
                <p:nvPr/>
              </p:nvSpPr>
              <p:spPr>
                <a:xfrm>
                  <a:off x="-13270" y="4893954"/>
                  <a:ext cx="10430486" cy="186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CA" sz="36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36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𝑙𝑒𝑓𝑡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007E39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3600" i="1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𝑟𝑖𝑔h𝑡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3E1B59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2A2BB1-BE8B-40F9-1FC8-027EB1D15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70" y="4893954"/>
                  <a:ext cx="10430486" cy="18697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C76E32-13BE-D59B-9626-8A9ED0709A81}"/>
              </a:ext>
            </a:extLst>
          </p:cNvPr>
          <p:cNvGrpSpPr/>
          <p:nvPr/>
        </p:nvGrpSpPr>
        <p:grpSpPr>
          <a:xfrm>
            <a:off x="9887288" y="4769028"/>
            <a:ext cx="2037183" cy="851643"/>
            <a:chOff x="9887288" y="4769028"/>
            <a:chExt cx="2037183" cy="851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C4CC3D-F6F8-8B94-B2C4-AB4089B90EBA}"/>
                    </a:ext>
                  </a:extLst>
                </p:cNvPr>
                <p:cNvSpPr txBox="1"/>
                <p:nvPr/>
              </p:nvSpPr>
              <p:spPr>
                <a:xfrm>
                  <a:off x="10289509" y="4769028"/>
                  <a:ext cx="1634962" cy="8516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𝐿</m:t>
                        </m:r>
                        <m:acc>
                          <m:accPr>
                            <m:chr m:val="⃗"/>
                            <m:ctrlPr>
                              <a:rPr lang="en-CA" sz="4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C4CC3D-F6F8-8B94-B2C4-AB4089B9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9509" y="4769028"/>
                  <a:ext cx="1634962" cy="8516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26A70F-AADA-3557-6BFF-88C064436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87288" y="5620671"/>
              <a:ext cx="1722120" cy="0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F84C82-5E1F-13E1-A65A-C5532878B6B8}"/>
              </a:ext>
            </a:extLst>
          </p:cNvPr>
          <p:cNvSpPr txBox="1"/>
          <p:nvPr/>
        </p:nvSpPr>
        <p:spPr>
          <a:xfrm>
            <a:off x="10035540" y="334584"/>
            <a:ext cx="206171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rotations</a:t>
            </a:r>
          </a:p>
          <a:p>
            <a:pPr algn="ctr"/>
            <a:r>
              <a:rPr lang="en-C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(chiral basis)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D6AE7B3-0622-4595-B15C-0297597315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480" y="1397880"/>
              <a:ext cx="9292320" cy="5405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D6AE7B3-0622-4595-B15C-0297597315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120" y="1388520"/>
                <a:ext cx="9311040" cy="5423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285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430">
        <p:fade/>
      </p:transition>
    </mc:Choice>
    <mc:Fallback>
      <p:transition spd="med" advTm="254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AAB2-D82C-3DA4-9B6F-98CAC1680905}"/>
                  </a:ext>
                </a:extLst>
              </p:cNvPr>
              <p:cNvSpPr txBox="1"/>
              <p:nvPr/>
            </p:nvSpPr>
            <p:spPr>
              <a:xfrm>
                <a:off x="2026920" y="204038"/>
                <a:ext cx="2788920" cy="1405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61AAB2-D82C-3DA4-9B6F-98CAC168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20" y="204038"/>
                <a:ext cx="2788920" cy="1405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A191-EC44-1CA2-614B-212E00895EF5}"/>
                  </a:ext>
                </a:extLst>
              </p:cNvPr>
              <p:cNvSpPr txBox="1"/>
              <p:nvPr/>
            </p:nvSpPr>
            <p:spPr>
              <a:xfrm>
                <a:off x="243840" y="309963"/>
                <a:ext cx="21412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01A191-EC44-1CA2-614B-212E0089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309963"/>
                <a:ext cx="214122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886410-524B-B79E-52A6-DF3A18BF3A58}"/>
              </a:ext>
            </a:extLst>
          </p:cNvPr>
          <p:cNvCxnSpPr>
            <a:cxnSpLocks/>
          </p:cNvCxnSpPr>
          <p:nvPr/>
        </p:nvCxnSpPr>
        <p:spPr>
          <a:xfrm>
            <a:off x="0" y="183671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7D4F93-F714-7D78-9B3B-73D331FA832F}"/>
                  </a:ext>
                </a:extLst>
              </p:cNvPr>
              <p:cNvSpPr txBox="1"/>
              <p:nvPr/>
            </p:nvSpPr>
            <p:spPr>
              <a:xfrm>
                <a:off x="1930370" y="1850041"/>
                <a:ext cx="70231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7D4F93-F714-7D78-9B3B-73D331FA8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370" y="1850041"/>
                <a:ext cx="70231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56183F8-044E-219A-F6D2-434EFF904CBC}"/>
              </a:ext>
            </a:extLst>
          </p:cNvPr>
          <p:cNvGrpSpPr/>
          <p:nvPr/>
        </p:nvGrpSpPr>
        <p:grpSpPr>
          <a:xfrm>
            <a:off x="391525" y="2927631"/>
            <a:ext cx="11397889" cy="1730480"/>
            <a:chOff x="391525" y="2823457"/>
            <a:chExt cx="11397889" cy="17304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FDA0C-4FD0-7A67-BD13-1C9E519A86FD}"/>
                </a:ext>
              </a:extLst>
            </p:cNvPr>
            <p:cNvGrpSpPr/>
            <p:nvPr/>
          </p:nvGrpSpPr>
          <p:grpSpPr>
            <a:xfrm>
              <a:off x="4450080" y="2863547"/>
              <a:ext cx="3185160" cy="1658972"/>
              <a:chOff x="340145" y="390952"/>
              <a:chExt cx="7015486" cy="20511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97DB7E-F592-C2E9-18C1-D39821352472}"/>
                  </a:ext>
                </a:extLst>
              </p:cNvPr>
              <p:cNvSpPr/>
              <p:nvPr/>
            </p:nvSpPr>
            <p:spPr>
              <a:xfrm>
                <a:off x="4591955" y="390952"/>
                <a:ext cx="2763676" cy="998134"/>
              </a:xfrm>
              <a:prstGeom prst="rect">
                <a:avLst/>
              </a:prstGeom>
              <a:solidFill>
                <a:srgbClr val="D5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B763DE-E02A-1636-0814-DB7D8E4C61E7}"/>
                  </a:ext>
                </a:extLst>
              </p:cNvPr>
              <p:cNvSpPr/>
              <p:nvPr/>
            </p:nvSpPr>
            <p:spPr>
              <a:xfrm>
                <a:off x="340145" y="1406727"/>
                <a:ext cx="3635242" cy="1035407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71833B-3606-5132-ACCD-29D620286350}"/>
                    </a:ext>
                  </a:extLst>
                </p:cNvPr>
                <p:cNvSpPr txBox="1"/>
                <p:nvPr/>
              </p:nvSpPr>
              <p:spPr>
                <a:xfrm>
                  <a:off x="391525" y="2833401"/>
                  <a:ext cx="3586015" cy="1720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A71833B-3606-5132-ACCD-29D620286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25" y="2833401"/>
                  <a:ext cx="3586015" cy="17205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02A305-D8B0-C1DA-E7E2-0FCA98E2CBF1}"/>
                    </a:ext>
                  </a:extLst>
                </p:cNvPr>
                <p:cNvSpPr txBox="1"/>
                <p:nvPr/>
              </p:nvSpPr>
              <p:spPr>
                <a:xfrm>
                  <a:off x="8203399" y="2823457"/>
                  <a:ext cx="3586015" cy="1720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02A305-D8B0-C1DA-E7E2-0FCA98E2C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399" y="2823457"/>
                  <a:ext cx="3586015" cy="17205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E95CD6-635C-F0D5-FF8F-E05FED9AD617}"/>
                    </a:ext>
                  </a:extLst>
                </p:cNvPr>
                <p:cNvSpPr txBox="1"/>
                <p:nvPr/>
              </p:nvSpPr>
              <p:spPr>
                <a:xfrm>
                  <a:off x="4240139" y="2833401"/>
                  <a:ext cx="3867641" cy="1689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40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𝑙𝑒𝑓𝑡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4000" b="0" i="1" smtClean="0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4000" b="0" i="1" smtClean="0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b="0" i="1" smtClean="0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4000" b="0" i="1" smtClean="0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𝑟𝑖𝑔h𝑡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CE95CD6-635C-F0D5-FF8F-E05FED9AD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139" y="2833401"/>
                  <a:ext cx="3867641" cy="16891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396831-FB47-A839-32B7-CE954EAC7D35}"/>
              </a:ext>
            </a:extLst>
          </p:cNvPr>
          <p:cNvGrpSpPr/>
          <p:nvPr/>
        </p:nvGrpSpPr>
        <p:grpSpPr>
          <a:xfrm>
            <a:off x="333972" y="4893954"/>
            <a:ext cx="8925775" cy="1869743"/>
            <a:chOff x="333972" y="4893954"/>
            <a:chExt cx="8925775" cy="18697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734C5-523D-7FAD-1A07-5D4D3D5F8BB0}"/>
                </a:ext>
              </a:extLst>
            </p:cNvPr>
            <p:cNvSpPr/>
            <p:nvPr/>
          </p:nvSpPr>
          <p:spPr>
            <a:xfrm>
              <a:off x="6522806" y="5070000"/>
              <a:ext cx="1254760" cy="807279"/>
            </a:xfrm>
            <a:prstGeom prst="rect">
              <a:avLst/>
            </a:prstGeom>
            <a:solidFill>
              <a:srgbClr val="D5FF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26FEFC-6AE3-550A-AAEA-85E13E49AAB5}"/>
                </a:ext>
              </a:extLst>
            </p:cNvPr>
            <p:cNvSpPr/>
            <p:nvPr/>
          </p:nvSpPr>
          <p:spPr>
            <a:xfrm>
              <a:off x="2218573" y="5912004"/>
              <a:ext cx="1543202" cy="837425"/>
            </a:xfrm>
            <a:prstGeom prst="rect">
              <a:avLst/>
            </a:prstGeom>
            <a:solidFill>
              <a:srgbClr val="EDE2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2A2BB1-BE8B-40F9-1FC8-027EB1D156A0}"/>
                    </a:ext>
                  </a:extLst>
                </p:cNvPr>
                <p:cNvSpPr txBox="1"/>
                <p:nvPr/>
              </p:nvSpPr>
              <p:spPr>
                <a:xfrm>
                  <a:off x="333972" y="4893954"/>
                  <a:ext cx="8925775" cy="1869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CA" sz="36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36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srgbClr val="007E3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600" b="0" i="1" smtClean="0">
                                        <a:solidFill>
                                          <a:srgbClr val="007E3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𝑙𝑒𝑓𝑡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007E39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CA" sz="3600" i="1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3E1B5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3E1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𝑟𝑖𝑔h𝑡</m:t>
                                    </m:r>
                                  </m:sub>
                                </m:sSub>
                                <m:r>
                                  <a:rPr lang="en-CA" sz="3600" b="0" i="1" smtClean="0">
                                    <a:solidFill>
                                      <a:srgbClr val="3E1B59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3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6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2A2BB1-BE8B-40F9-1FC8-027EB1D156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972" y="4893954"/>
                  <a:ext cx="8925775" cy="18697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C76E32-13BE-D59B-9626-8A9ED0709A81}"/>
              </a:ext>
            </a:extLst>
          </p:cNvPr>
          <p:cNvGrpSpPr/>
          <p:nvPr/>
        </p:nvGrpSpPr>
        <p:grpSpPr>
          <a:xfrm>
            <a:off x="8889648" y="4747477"/>
            <a:ext cx="2092913" cy="1024191"/>
            <a:chOff x="9794690" y="4622551"/>
            <a:chExt cx="2092913" cy="1024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C4CC3D-F6F8-8B94-B2C4-AB4089B90EBA}"/>
                    </a:ext>
                  </a:extLst>
                </p:cNvPr>
                <p:cNvSpPr txBox="1"/>
                <p:nvPr/>
              </p:nvSpPr>
              <p:spPr>
                <a:xfrm>
                  <a:off x="10252641" y="4622551"/>
                  <a:ext cx="1634962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𝐿</m:t>
                        </m:r>
                        <m:acc>
                          <m:accPr>
                            <m:chr m:val="⃗"/>
                            <m:ctrlPr>
                              <a:rPr lang="en-CA" sz="5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5400" i="1">
                                <a:solidFill>
                                  <a:srgbClr val="007E39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sSup>
                          <m:sSup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CA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4C4CC3D-F6F8-8B94-B2C4-AB4089B90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2641" y="4622551"/>
                  <a:ext cx="1634962" cy="1024191"/>
                </a:xfrm>
                <a:prstGeom prst="rect">
                  <a:avLst/>
                </a:prstGeom>
                <a:blipFill>
                  <a:blip r:embed="rId10"/>
                  <a:stretch>
                    <a:fillRect r="-594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26A70F-AADA-3557-6BFF-88C064436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4690" y="5620671"/>
              <a:ext cx="1722120" cy="0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535051-AAB0-137B-89BE-82A670300C92}"/>
              </a:ext>
            </a:extLst>
          </p:cNvPr>
          <p:cNvGrpSpPr/>
          <p:nvPr/>
        </p:nvGrpSpPr>
        <p:grpSpPr>
          <a:xfrm>
            <a:off x="4808222" y="16980"/>
            <a:ext cx="6321475" cy="1712200"/>
            <a:chOff x="4808222" y="16980"/>
            <a:chExt cx="6321475" cy="1712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04043B-72A8-CB03-74E6-E2132C78056A}"/>
                    </a:ext>
                  </a:extLst>
                </p:cNvPr>
                <p:cNvSpPr txBox="1"/>
                <p:nvPr/>
              </p:nvSpPr>
              <p:spPr>
                <a:xfrm>
                  <a:off x="4808222" y="16980"/>
                  <a:ext cx="5356858" cy="1712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6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04043B-72A8-CB03-74E6-E2132C780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222" y="16980"/>
                  <a:ext cx="5356858" cy="17122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F84C82-5E1F-13E1-A65A-C5532878B6B8}"/>
                </a:ext>
              </a:extLst>
            </p:cNvPr>
            <p:cNvSpPr txBox="1"/>
            <p:nvPr/>
          </p:nvSpPr>
          <p:spPr>
            <a:xfrm>
              <a:off x="8863114" y="297307"/>
              <a:ext cx="2266583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boosts</a:t>
              </a:r>
            </a:p>
            <a:p>
              <a:pPr algn="ctr"/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(chiral basis)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AB9394-450C-BFA6-CC3A-0AD18ACD41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80800" y="1163880"/>
              <a:ext cx="882720" cy="265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AB9394-450C-BFA6-CC3A-0AD18ACD41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1440" y="1154520"/>
                <a:ext cx="901440" cy="28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531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937">
        <p:fade/>
      </p:transition>
    </mc:Choice>
    <mc:Fallback>
      <p:transition spd="med" advTm="18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073C46-297C-A877-4E4E-4D9FEE4298FB}"/>
              </a:ext>
            </a:extLst>
          </p:cNvPr>
          <p:cNvGrpSpPr/>
          <p:nvPr/>
        </p:nvGrpSpPr>
        <p:grpSpPr>
          <a:xfrm>
            <a:off x="901273" y="-36110"/>
            <a:ext cx="3265613" cy="1906548"/>
            <a:chOff x="577181" y="5160923"/>
            <a:chExt cx="3265613" cy="1906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CF31DC1-51AF-4A22-8139-A9E2ECBF07BC}"/>
                    </a:ext>
                  </a:extLst>
                </p:cNvPr>
                <p:cNvSpPr txBox="1"/>
                <p:nvPr/>
              </p:nvSpPr>
              <p:spPr>
                <a:xfrm>
                  <a:off x="577181" y="5160923"/>
                  <a:ext cx="3265613" cy="1906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CF31DC1-51AF-4A22-8139-A9E2ECBF0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81" y="5160923"/>
                  <a:ext cx="3265613" cy="19065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409B839-FCFA-C638-B483-D934B3AC069B}"/>
                    </a:ext>
                  </a:extLst>
                </p:cNvPr>
                <p:cNvSpPr/>
                <p:nvPr/>
              </p:nvSpPr>
              <p:spPr>
                <a:xfrm>
                  <a:off x="802448" y="5215151"/>
                  <a:ext cx="2762554" cy="179229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𝚲</m:t>
                        </m:r>
                      </m:oMath>
                    </m:oMathPara>
                  </a14:m>
                  <a:endParaRPr lang="en-CA" sz="6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409B839-FCFA-C638-B483-D934B3AC06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48" y="5215151"/>
                  <a:ext cx="2762554" cy="17922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EA902-5BBC-E57E-5189-3F49B85FA12A}"/>
                  </a:ext>
                </a:extLst>
              </p:cNvPr>
              <p:cNvSpPr txBox="1"/>
              <p:nvPr/>
            </p:nvSpPr>
            <p:spPr>
              <a:xfrm>
                <a:off x="7432499" y="399087"/>
                <a:ext cx="464833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600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EA902-5BBC-E57E-5189-3F49B85FA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499" y="399087"/>
                <a:ext cx="464833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7C7C22-2D26-EDAB-0C08-4D2D7A15D45A}"/>
              </a:ext>
            </a:extLst>
          </p:cNvPr>
          <p:cNvCxnSpPr>
            <a:cxnSpLocks/>
          </p:cNvCxnSpPr>
          <p:nvPr/>
        </p:nvCxnSpPr>
        <p:spPr>
          <a:xfrm>
            <a:off x="0" y="185986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709DC6-DD20-805B-F0E3-D9C471621B9D}"/>
              </a:ext>
            </a:extLst>
          </p:cNvPr>
          <p:cNvCxnSpPr>
            <a:cxnSpLocks/>
          </p:cNvCxnSpPr>
          <p:nvPr/>
        </p:nvCxnSpPr>
        <p:spPr>
          <a:xfrm>
            <a:off x="0" y="39683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3A269C-5556-732E-D8CC-C11F953E3007}"/>
                  </a:ext>
                </a:extLst>
              </p:cNvPr>
              <p:cNvSpPr txBox="1"/>
              <p:nvPr/>
            </p:nvSpPr>
            <p:spPr>
              <a:xfrm>
                <a:off x="2314879" y="1831652"/>
                <a:ext cx="3032625" cy="997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7E3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3A269C-5556-732E-D8CC-C11F953E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879" y="1831652"/>
                <a:ext cx="3032625" cy="997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954290-774C-AD8E-C795-C2318B331F79}"/>
                  </a:ext>
                </a:extLst>
              </p:cNvPr>
              <p:cNvSpPr txBox="1"/>
              <p:nvPr/>
            </p:nvSpPr>
            <p:spPr>
              <a:xfrm>
                <a:off x="8079707" y="2088064"/>
                <a:ext cx="44364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954290-774C-AD8E-C795-C2318B331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707" y="2088064"/>
                <a:ext cx="4436475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9AB77C-F81F-BF02-8B13-75AACD046839}"/>
                  </a:ext>
                </a:extLst>
              </p:cNvPr>
              <p:cNvSpPr txBox="1"/>
              <p:nvPr/>
            </p:nvSpPr>
            <p:spPr>
              <a:xfrm>
                <a:off x="0" y="2555063"/>
                <a:ext cx="7657133" cy="1382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brk m:alnAt="7"/>
                                </m:r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/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9AB77C-F81F-BF02-8B13-75AACD046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5063"/>
                <a:ext cx="7657133" cy="13824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D6CDC90-393A-6C67-3101-ED0DF49500E9}"/>
                  </a:ext>
                </a:extLst>
              </p:cNvPr>
              <p:cNvSpPr/>
              <p:nvPr/>
            </p:nvSpPr>
            <p:spPr>
              <a:xfrm>
                <a:off x="300942" y="2819934"/>
                <a:ext cx="1430419" cy="10687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CA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D6CDC90-393A-6C67-3101-ED0DF4950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2" y="2819934"/>
                <a:ext cx="1430419" cy="10687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E9E605-1532-CF9E-E02F-AF3898FF6499}"/>
                  </a:ext>
                </a:extLst>
              </p:cNvPr>
              <p:cNvSpPr/>
              <p:nvPr/>
            </p:nvSpPr>
            <p:spPr>
              <a:xfrm>
                <a:off x="5866316" y="2796785"/>
                <a:ext cx="1430418" cy="10687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E9E605-1532-CF9E-E02F-AF3898FF6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16" y="2796785"/>
                <a:ext cx="1430418" cy="10687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63388C-E38E-74A8-0936-AE11212C051F}"/>
                  </a:ext>
                </a:extLst>
              </p:cNvPr>
              <p:cNvSpPr txBox="1"/>
              <p:nvPr/>
            </p:nvSpPr>
            <p:spPr>
              <a:xfrm>
                <a:off x="4166886" y="-46355"/>
                <a:ext cx="991131" cy="1906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63388C-E38E-74A8-0936-AE11212C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86" y="-46355"/>
                <a:ext cx="991131" cy="19065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4B0D4-1A4B-9519-6C35-AC0D7ACC6C5A}"/>
              </a:ext>
            </a:extLst>
          </p:cNvPr>
          <p:cNvGrpSpPr/>
          <p:nvPr/>
        </p:nvGrpSpPr>
        <p:grpSpPr>
          <a:xfrm>
            <a:off x="1794875" y="5177255"/>
            <a:ext cx="4350935" cy="1259447"/>
            <a:chOff x="830921" y="4527015"/>
            <a:chExt cx="4350935" cy="12594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8102581-BC38-5491-1000-7CA01639CE7B}"/>
                </a:ext>
              </a:extLst>
            </p:cNvPr>
            <p:cNvGrpSpPr/>
            <p:nvPr/>
          </p:nvGrpSpPr>
          <p:grpSpPr>
            <a:xfrm>
              <a:off x="1085088" y="4604990"/>
              <a:ext cx="3843986" cy="1144324"/>
              <a:chOff x="1171066" y="4618654"/>
              <a:chExt cx="7015486" cy="20884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C8BD8B-4C80-2F7C-7DC6-1ED3034C3255}"/>
                  </a:ext>
                </a:extLst>
              </p:cNvPr>
              <p:cNvSpPr/>
              <p:nvPr/>
            </p:nvSpPr>
            <p:spPr>
              <a:xfrm>
                <a:off x="5120495" y="4618654"/>
                <a:ext cx="3066057" cy="1035407"/>
              </a:xfrm>
              <a:prstGeom prst="rect">
                <a:avLst/>
              </a:prstGeom>
              <a:solidFill>
                <a:srgbClr val="D5FF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72813D-30F8-E477-3750-87010E91A0B0}"/>
                  </a:ext>
                </a:extLst>
              </p:cNvPr>
              <p:cNvSpPr/>
              <p:nvPr/>
            </p:nvSpPr>
            <p:spPr>
              <a:xfrm>
                <a:off x="1171066" y="5671702"/>
                <a:ext cx="3635242" cy="1035407"/>
              </a:xfrm>
              <a:prstGeom prst="rect">
                <a:avLst/>
              </a:prstGeom>
              <a:solidFill>
                <a:srgbClr val="EDE2F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F5E8059-0CA5-B65E-FE64-3128733D8EA4}"/>
                    </a:ext>
                  </a:extLst>
                </p:cNvPr>
                <p:cNvSpPr txBox="1"/>
                <p:nvPr/>
              </p:nvSpPr>
              <p:spPr>
                <a:xfrm>
                  <a:off x="830921" y="4527015"/>
                  <a:ext cx="4350935" cy="1259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CA" sz="2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CA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e>
                                            <m: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F5E8059-0CA5-B65E-FE64-3128733D8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921" y="4527015"/>
                  <a:ext cx="4350935" cy="125944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342A1B-E633-1F28-985E-A4028339D555}"/>
                  </a:ext>
                </a:extLst>
              </p:cNvPr>
              <p:cNvSpPr txBox="1"/>
              <p:nvPr/>
            </p:nvSpPr>
            <p:spPr>
              <a:xfrm>
                <a:off x="2524582" y="4165253"/>
                <a:ext cx="3032625" cy="890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47FF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342A1B-E633-1F28-985E-A4028339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82" y="4165253"/>
                <a:ext cx="3032625" cy="8903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7DD8017-EB81-9916-5363-17F7C1A0B74F}"/>
              </a:ext>
            </a:extLst>
          </p:cNvPr>
          <p:cNvGrpSpPr/>
          <p:nvPr/>
        </p:nvGrpSpPr>
        <p:grpSpPr>
          <a:xfrm>
            <a:off x="-90974" y="5146360"/>
            <a:ext cx="2043903" cy="1242648"/>
            <a:chOff x="466" y="5187000"/>
            <a:chExt cx="2043903" cy="1242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170C4E9-7A8E-EB00-1EA4-3DD3F8A5F2B5}"/>
                    </a:ext>
                  </a:extLst>
                </p:cNvPr>
                <p:cNvSpPr txBox="1"/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170C4E9-7A8E-EB00-1EA4-3DD3F8A5F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CC373BB-EE6D-0005-F06F-021FBB73C75A}"/>
                    </a:ext>
                  </a:extLst>
                </p:cNvPr>
                <p:cNvSpPr/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oMath>
                    </m:oMathPara>
                  </a14:m>
                  <a:endParaRPr lang="en-CA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CC373BB-EE6D-0005-F06F-021FBB73C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A0249E-3A7E-2B3B-1779-378AC90C21D8}"/>
              </a:ext>
            </a:extLst>
          </p:cNvPr>
          <p:cNvGrpSpPr/>
          <p:nvPr/>
        </p:nvGrpSpPr>
        <p:grpSpPr>
          <a:xfrm>
            <a:off x="5893028" y="5146727"/>
            <a:ext cx="2043903" cy="1242648"/>
            <a:chOff x="466" y="5187000"/>
            <a:chExt cx="2043903" cy="1242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5D163BD-2EE1-5DCB-52DE-F9EC651521DC}"/>
                    </a:ext>
                  </a:extLst>
                </p:cNvPr>
                <p:cNvSpPr txBox="1"/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5D163BD-2EE1-5DCB-52DE-F9EC65152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" y="5187000"/>
                  <a:ext cx="2043903" cy="124264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08B7F9D-64AE-A55D-BE2A-D40418A87CB5}"/>
                    </a:ext>
                  </a:extLst>
                </p:cNvPr>
                <p:cNvSpPr/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p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08B7F9D-64AE-A55D-BE2A-D40418A87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12" y="5295870"/>
                  <a:ext cx="1430419" cy="106875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34FB42-5941-C372-E5D8-97382B4C0FDD}"/>
                  </a:ext>
                </a:extLst>
              </p:cNvPr>
              <p:cNvSpPr txBox="1"/>
              <p:nvPr/>
            </p:nvSpPr>
            <p:spPr>
              <a:xfrm>
                <a:off x="7846111" y="4526224"/>
                <a:ext cx="4345889" cy="155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34FB42-5941-C372-E5D8-97382B4C0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11" y="4526224"/>
                <a:ext cx="4345889" cy="15559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6FFC999-32A1-99EA-9EA6-3D47D065F7C0}"/>
              </a:ext>
            </a:extLst>
          </p:cNvPr>
          <p:cNvGrpSpPr/>
          <p:nvPr/>
        </p:nvGrpSpPr>
        <p:grpSpPr>
          <a:xfrm>
            <a:off x="-90974" y="3968021"/>
            <a:ext cx="2170987" cy="1259494"/>
            <a:chOff x="-90974" y="3968021"/>
            <a:chExt cx="2170987" cy="12594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D76C7F-25C7-A688-D1DF-6C2B43C1668E}"/>
                </a:ext>
              </a:extLst>
            </p:cNvPr>
            <p:cNvGrpSpPr/>
            <p:nvPr/>
          </p:nvGrpSpPr>
          <p:grpSpPr>
            <a:xfrm>
              <a:off x="-90974" y="3968021"/>
              <a:ext cx="2043903" cy="1242648"/>
              <a:chOff x="-90974" y="3968021"/>
              <a:chExt cx="2043903" cy="124264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0097CA6-AC9C-B025-F6D8-CFFD128662C4}"/>
                  </a:ext>
                </a:extLst>
              </p:cNvPr>
              <p:cNvGrpSpPr/>
              <p:nvPr/>
            </p:nvGrpSpPr>
            <p:grpSpPr>
              <a:xfrm>
                <a:off x="-90974" y="3968021"/>
                <a:ext cx="2043903" cy="1242648"/>
                <a:chOff x="466" y="5187000"/>
                <a:chExt cx="2043903" cy="12426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91E8D043-EEA7-054E-B2D3-5659D8FD3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4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4200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91E8D043-EEA7-054E-B2D3-5659D8FD3F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5CBAFFFD-9469-10AD-56A2-E7CC983B5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1" y="5313364"/>
                      <a:ext cx="779352" cy="53427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oMath>
                        </m:oMathPara>
                      </a14:m>
                      <a:endParaRPr lang="en-CA" sz="3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5CBAFFFD-9469-10AD-56A2-E7CC983B53F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361" y="5313364"/>
                      <a:ext cx="779352" cy="534275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02FC35C4-2B02-3ADA-3F22-B2B33ABAD830}"/>
                      </a:ext>
                    </a:extLst>
                  </p:cNvPr>
                  <p:cNvSpPr/>
                  <p:nvPr/>
                </p:nvSpPr>
                <p:spPr>
                  <a:xfrm>
                    <a:off x="901273" y="4622118"/>
                    <a:ext cx="893601" cy="54879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3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23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23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e>
                                    <m:sup>
                                      <m:r>
                                        <a:rPr lang="en-CA" sz="23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CA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3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CA" sz="23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02FC35C4-2B02-3ADA-3F22-B2B33ABAD8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273" y="4622118"/>
                    <a:ext cx="893601" cy="54879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60FA0CC-12A3-A036-798D-67F23860E3EC}"/>
                </a:ext>
              </a:extLst>
            </p:cNvPr>
            <p:cNvSpPr/>
            <p:nvPr/>
          </p:nvSpPr>
          <p:spPr>
            <a:xfrm>
              <a:off x="0" y="4063490"/>
              <a:ext cx="2080013" cy="1164025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347E4A-801E-836A-8F2C-B91A5FD6DD83}"/>
              </a:ext>
            </a:extLst>
          </p:cNvPr>
          <p:cNvGrpSpPr/>
          <p:nvPr/>
        </p:nvGrpSpPr>
        <p:grpSpPr>
          <a:xfrm>
            <a:off x="5829563" y="3968021"/>
            <a:ext cx="2107368" cy="1242648"/>
            <a:chOff x="5829563" y="3968021"/>
            <a:chExt cx="2107368" cy="12426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D74A4AD-F470-26B5-BB18-BA2098EF9617}"/>
                </a:ext>
              </a:extLst>
            </p:cNvPr>
            <p:cNvGrpSpPr/>
            <p:nvPr/>
          </p:nvGrpSpPr>
          <p:grpSpPr>
            <a:xfrm>
              <a:off x="5893028" y="3968021"/>
              <a:ext cx="2043903" cy="1242648"/>
              <a:chOff x="-90974" y="3968021"/>
              <a:chExt cx="2043903" cy="124264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E743628-FF52-977A-E03D-AAB49AF2E5F4}"/>
                  </a:ext>
                </a:extLst>
              </p:cNvPr>
              <p:cNvGrpSpPr/>
              <p:nvPr/>
            </p:nvGrpSpPr>
            <p:grpSpPr>
              <a:xfrm>
                <a:off x="-90974" y="3968021"/>
                <a:ext cx="2043903" cy="1242648"/>
                <a:chOff x="466" y="5187000"/>
                <a:chExt cx="2043903" cy="124264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3EA261B-99F4-3B12-81D9-AD36A8A44E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4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4200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3EA261B-99F4-3B12-81D9-AD36A8A44E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" y="5187000"/>
                      <a:ext cx="2043903" cy="1242648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85142E9-E711-81A7-65F9-173FB6947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" y="5313364"/>
                      <a:ext cx="848597" cy="53427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oMath>
                        </m:oMathPara>
                      </a14:m>
                      <a:endParaRPr lang="en-CA" sz="3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85142E9-E711-81A7-65F9-173FB69477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360" y="5313364"/>
                      <a:ext cx="848597" cy="534275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1C5B3CA-BF36-249B-9E1C-6D83D9339C6A}"/>
                      </a:ext>
                    </a:extLst>
                  </p:cNvPr>
                  <p:cNvSpPr/>
                  <p:nvPr/>
                </p:nvSpPr>
                <p:spPr>
                  <a:xfrm>
                    <a:off x="970518" y="4622118"/>
                    <a:ext cx="824356" cy="548797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CA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oMath>
                      </m:oMathPara>
                    </a14:m>
                    <a:endParaRPr lang="en-CA" sz="32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1C5B3CA-BF36-249B-9E1C-6D83D9339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518" y="4622118"/>
                    <a:ext cx="824356" cy="54879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032533-1A0A-E65A-D02F-E0F0D25E78EE}"/>
                </a:ext>
              </a:extLst>
            </p:cNvPr>
            <p:cNvSpPr/>
            <p:nvPr/>
          </p:nvSpPr>
          <p:spPr>
            <a:xfrm>
              <a:off x="5829563" y="4035812"/>
              <a:ext cx="2080013" cy="1164025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680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33"/>
    </mc:Choice>
    <mc:Fallback>
      <p:transition spd="slow" advTm="3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47A19E-02B4-6DF1-F87B-0B904F87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3086009"/>
            <a:ext cx="6418580" cy="3610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7FFBE1-4120-8D91-F6C8-18772E33784B}"/>
                  </a:ext>
                </a:extLst>
              </p:cNvPr>
              <p:cNvSpPr txBox="1"/>
              <p:nvPr/>
            </p:nvSpPr>
            <p:spPr>
              <a:xfrm>
                <a:off x="91440" y="76200"/>
                <a:ext cx="7726397" cy="31410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</m:acc>
                      <m:r>
                        <a:rPr lang="en-CA" sz="8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</m:acc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f>
                            <m:fPr>
                              <m:ctrlPr>
                                <a:rPr lang="en-CA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f>
                            <m:fPr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7FFBE1-4120-8D91-F6C8-18772E337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76200"/>
                <a:ext cx="7726397" cy="3141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788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Rotation = 2 Reflections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90D5F-8CBD-D177-F488-1D5364935B25}"/>
              </a:ext>
            </a:extLst>
          </p:cNvPr>
          <p:cNvGrpSpPr/>
          <p:nvPr/>
        </p:nvGrpSpPr>
        <p:grpSpPr>
          <a:xfrm>
            <a:off x="6391370" y="1327822"/>
            <a:ext cx="5395708" cy="5395709"/>
            <a:chOff x="616612" y="1491503"/>
            <a:chExt cx="4867835" cy="4867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2F92CF-7739-04B5-2AC6-FC3A46AA2D0F}"/>
                </a:ext>
              </a:extLst>
            </p:cNvPr>
            <p:cNvGrpSpPr/>
            <p:nvPr/>
          </p:nvGrpSpPr>
          <p:grpSpPr>
            <a:xfrm>
              <a:off x="616612" y="1491503"/>
              <a:ext cx="4867835" cy="4867834"/>
              <a:chOff x="616612" y="1491503"/>
              <a:chExt cx="4867836" cy="486783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EFE31A-525B-6033-7F94-51CEA940E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D7E2EB-4599-6B78-446E-72B3F70F5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878201-9E43-30C1-ACA3-F382220AE1D6}"/>
                </a:ext>
              </a:extLst>
            </p:cNvPr>
            <p:cNvGrpSpPr/>
            <p:nvPr/>
          </p:nvGrpSpPr>
          <p:grpSpPr>
            <a:xfrm>
              <a:off x="3012991" y="1962148"/>
              <a:ext cx="951926" cy="1944220"/>
              <a:chOff x="3012991" y="1962149"/>
              <a:chExt cx="951926" cy="19442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34BDAC-4E34-EBE7-2490-4AB6B44C0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8D9B67B-0F20-FE21-1B29-EEA49C8C8AC7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D98316-16DF-E201-E572-ED222FA5F472}"/>
                </a:ext>
              </a:extLst>
            </p:cNvPr>
            <p:cNvGrpSpPr/>
            <p:nvPr/>
          </p:nvGrpSpPr>
          <p:grpSpPr>
            <a:xfrm rot="7489304">
              <a:off x="3085513" y="3846793"/>
              <a:ext cx="951926" cy="1944221"/>
              <a:chOff x="3012991" y="1962149"/>
              <a:chExt cx="951926" cy="194422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77AA76-B2F9-2420-7ECD-E5C21AE1B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C29DF36-E8BB-E4CC-8808-9994B67F004F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F0A89-AD05-B9FB-88FB-706C4C8BDFDC}"/>
              </a:ext>
            </a:extLst>
          </p:cNvPr>
          <p:cNvCxnSpPr>
            <a:cxnSpLocks/>
          </p:cNvCxnSpPr>
          <p:nvPr/>
        </p:nvCxnSpPr>
        <p:spPr>
          <a:xfrm flipV="1">
            <a:off x="1245238" y="1327821"/>
            <a:ext cx="4138416" cy="5064064"/>
          </a:xfrm>
          <a:prstGeom prst="line">
            <a:avLst/>
          </a:prstGeom>
          <a:ln w="76200"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82F675-C0F0-A913-790B-446EF83EE55D}"/>
              </a:ext>
            </a:extLst>
          </p:cNvPr>
          <p:cNvGrpSpPr/>
          <p:nvPr/>
        </p:nvGrpSpPr>
        <p:grpSpPr>
          <a:xfrm>
            <a:off x="3196814" y="1849505"/>
            <a:ext cx="1055154" cy="2155054"/>
            <a:chOff x="3012991" y="1962149"/>
            <a:chExt cx="951926" cy="19442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930186-2744-6398-C63E-74FA455FB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>
                  <a:alpha val="3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711AB9A-D7C7-DE4B-61A3-7AA0B7D03A1A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>
                <a:alpha val="34000"/>
              </a:srgbClr>
            </a:solidFill>
            <a:ln>
              <a:solidFill>
                <a:srgbClr val="0070C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81FA6D5-AF6C-2044-5DE7-64B7F6DD5983}"/>
              </a:ext>
            </a:extLst>
          </p:cNvPr>
          <p:cNvSpPr txBox="1"/>
          <p:nvPr/>
        </p:nvSpPr>
        <p:spPr>
          <a:xfrm rot="18563176">
            <a:off x="512349" y="4830942"/>
            <a:ext cx="239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34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mirror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067EB-55DB-C2FB-5D9F-3D14D0986523}"/>
              </a:ext>
            </a:extLst>
          </p:cNvPr>
          <p:cNvGrpSpPr/>
          <p:nvPr/>
        </p:nvGrpSpPr>
        <p:grpSpPr>
          <a:xfrm>
            <a:off x="300523" y="2849548"/>
            <a:ext cx="5695950" cy="1676695"/>
            <a:chOff x="300523" y="2849548"/>
            <a:chExt cx="5695950" cy="16766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992A18-EC40-3B0D-BF4D-0CD444FB4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0523" y="3374882"/>
              <a:ext cx="5695950" cy="11513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7DDE8-9F48-3B82-C4F5-95BDD1DCE5D0}"/>
                </a:ext>
              </a:extLst>
            </p:cNvPr>
            <p:cNvSpPr txBox="1"/>
            <p:nvPr/>
          </p:nvSpPr>
          <p:spPr>
            <a:xfrm rot="683163">
              <a:off x="368100" y="2849548"/>
              <a:ext cx="2476728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mirror #2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37F4F0-C21B-82B5-958C-58FE0AB9487E}"/>
              </a:ext>
            </a:extLst>
          </p:cNvPr>
          <p:cNvCxnSpPr>
            <a:cxnSpLocks/>
          </p:cNvCxnSpPr>
          <p:nvPr/>
        </p:nvCxnSpPr>
        <p:spPr>
          <a:xfrm rot="3454245">
            <a:off x="4404427" y="3872413"/>
            <a:ext cx="945230" cy="882628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E5FC09-D7A0-9DEB-54CF-261E90645A07}"/>
              </a:ext>
            </a:extLst>
          </p:cNvPr>
          <p:cNvCxnSpPr>
            <a:cxnSpLocks/>
          </p:cNvCxnSpPr>
          <p:nvPr/>
        </p:nvCxnSpPr>
        <p:spPr>
          <a:xfrm>
            <a:off x="3435350" y="2590345"/>
            <a:ext cx="1085850" cy="882628"/>
          </a:xfrm>
          <a:prstGeom prst="straightConnector1">
            <a:avLst/>
          </a:prstGeom>
          <a:ln w="114300">
            <a:solidFill>
              <a:srgbClr val="FF0000">
                <a:alpha val="34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C1FB56-31A4-93F0-4F3B-E4EF278C2109}"/>
              </a:ext>
            </a:extLst>
          </p:cNvPr>
          <p:cNvGrpSpPr/>
          <p:nvPr/>
        </p:nvGrpSpPr>
        <p:grpSpPr>
          <a:xfrm rot="7489304">
            <a:off x="3277200" y="3938524"/>
            <a:ext cx="1055154" cy="2155054"/>
            <a:chOff x="3012991" y="1962149"/>
            <a:chExt cx="951926" cy="19442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D13C43-BC0D-1A86-C248-E050F4018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610F9B2-020F-FF11-8A8D-3485251C4EDC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BD1294-CC36-EFB0-2174-366A1D87AD5C}"/>
              </a:ext>
            </a:extLst>
          </p:cNvPr>
          <p:cNvGrpSpPr/>
          <p:nvPr/>
        </p:nvGrpSpPr>
        <p:grpSpPr>
          <a:xfrm rot="4746413" flipH="1">
            <a:off x="3620481" y="2175788"/>
            <a:ext cx="1055154" cy="2155054"/>
            <a:chOff x="3012991" y="1962149"/>
            <a:chExt cx="951926" cy="194422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89A21F-CE27-DA2D-FCC1-C6EE52DB2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305C628-EABA-08CC-B7DB-525D2AC424DD}"/>
                </a:ext>
              </a:extLst>
            </p:cNvPr>
            <p:cNvSpPr/>
            <p:nvPr/>
          </p:nvSpPr>
          <p:spPr>
            <a:xfrm rot="5400000">
              <a:off x="3190168" y="1831290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C0EFE020-E487-0E34-2804-0677AE6732FF}"/>
              </a:ext>
            </a:extLst>
          </p:cNvPr>
          <p:cNvSpPr/>
          <p:nvPr/>
        </p:nvSpPr>
        <p:spPr>
          <a:xfrm>
            <a:off x="7597532" y="2533986"/>
            <a:ext cx="2983380" cy="2983380"/>
          </a:xfrm>
          <a:prstGeom prst="arc">
            <a:avLst>
              <a:gd name="adj1" fmla="val 17242636"/>
              <a:gd name="adj2" fmla="val 1177290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18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Rotation = 2 Reflections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90D5F-8CBD-D177-F488-1D5364935B25}"/>
              </a:ext>
            </a:extLst>
          </p:cNvPr>
          <p:cNvGrpSpPr/>
          <p:nvPr/>
        </p:nvGrpSpPr>
        <p:grpSpPr>
          <a:xfrm>
            <a:off x="6391370" y="1327822"/>
            <a:ext cx="5395708" cy="5395709"/>
            <a:chOff x="616612" y="1491503"/>
            <a:chExt cx="4867835" cy="4867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2F92CF-7739-04B5-2AC6-FC3A46AA2D0F}"/>
                </a:ext>
              </a:extLst>
            </p:cNvPr>
            <p:cNvGrpSpPr/>
            <p:nvPr/>
          </p:nvGrpSpPr>
          <p:grpSpPr>
            <a:xfrm>
              <a:off x="616612" y="1491503"/>
              <a:ext cx="4867835" cy="4867834"/>
              <a:chOff x="616612" y="1491503"/>
              <a:chExt cx="4867836" cy="486783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EFE31A-525B-6033-7F94-51CEA940E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D7E2EB-4599-6B78-446E-72B3F70F5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878201-9E43-30C1-ACA3-F382220AE1D6}"/>
                </a:ext>
              </a:extLst>
            </p:cNvPr>
            <p:cNvGrpSpPr/>
            <p:nvPr/>
          </p:nvGrpSpPr>
          <p:grpSpPr>
            <a:xfrm>
              <a:off x="3012991" y="1962148"/>
              <a:ext cx="951926" cy="1944220"/>
              <a:chOff x="3012991" y="1962149"/>
              <a:chExt cx="951926" cy="19442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34BDAC-4E34-EBE7-2490-4AB6B44C0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8D9B67B-0F20-FE21-1B29-EEA49C8C8AC7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D98316-16DF-E201-E572-ED222FA5F472}"/>
                </a:ext>
              </a:extLst>
            </p:cNvPr>
            <p:cNvGrpSpPr/>
            <p:nvPr/>
          </p:nvGrpSpPr>
          <p:grpSpPr>
            <a:xfrm rot="7489304">
              <a:off x="3085513" y="3846793"/>
              <a:ext cx="951926" cy="1944221"/>
              <a:chOff x="3012991" y="1962149"/>
              <a:chExt cx="951926" cy="194422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77AA76-B2F9-2420-7ECD-E5C21AE1B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C29DF36-E8BB-E4CC-8808-9994B67F004F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F0A89-AD05-B9FB-88FB-706C4C8BDFDC}"/>
              </a:ext>
            </a:extLst>
          </p:cNvPr>
          <p:cNvCxnSpPr>
            <a:cxnSpLocks/>
          </p:cNvCxnSpPr>
          <p:nvPr/>
        </p:nvCxnSpPr>
        <p:spPr>
          <a:xfrm flipV="1">
            <a:off x="1245238" y="1327821"/>
            <a:ext cx="4138416" cy="50640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1FA6D5-AF6C-2044-5DE7-64B7F6DD5983}"/>
              </a:ext>
            </a:extLst>
          </p:cNvPr>
          <p:cNvSpPr txBox="1"/>
          <p:nvPr/>
        </p:nvSpPr>
        <p:spPr>
          <a:xfrm rot="18563176">
            <a:off x="512349" y="4830942"/>
            <a:ext cx="239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mirror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067EB-55DB-C2FB-5D9F-3D14D0986523}"/>
              </a:ext>
            </a:extLst>
          </p:cNvPr>
          <p:cNvGrpSpPr/>
          <p:nvPr/>
        </p:nvGrpSpPr>
        <p:grpSpPr>
          <a:xfrm>
            <a:off x="300523" y="2849548"/>
            <a:ext cx="5695950" cy="1676695"/>
            <a:chOff x="300523" y="2849548"/>
            <a:chExt cx="5695950" cy="16766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992A18-EC40-3B0D-BF4D-0CD444FB4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0523" y="3374882"/>
              <a:ext cx="5695950" cy="11513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7DDE8-9F48-3B82-C4F5-95BDD1DCE5D0}"/>
                </a:ext>
              </a:extLst>
            </p:cNvPr>
            <p:cNvSpPr txBox="1"/>
            <p:nvPr/>
          </p:nvSpPr>
          <p:spPr>
            <a:xfrm rot="683163">
              <a:off x="368100" y="2849548"/>
              <a:ext cx="2476728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mirror #2</a:t>
              </a:r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E1751C4A-9E02-AC89-0BE2-A0366F4D22D3}"/>
              </a:ext>
            </a:extLst>
          </p:cNvPr>
          <p:cNvSpPr/>
          <p:nvPr/>
        </p:nvSpPr>
        <p:spPr>
          <a:xfrm>
            <a:off x="7619972" y="2544167"/>
            <a:ext cx="2862300" cy="2862300"/>
          </a:xfrm>
          <a:prstGeom prst="arc">
            <a:avLst>
              <a:gd name="adj1" fmla="val 16200000"/>
              <a:gd name="adj2" fmla="val 2034486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4AF77A-6A04-1F52-5EE5-A73181B6381E}"/>
              </a:ext>
            </a:extLst>
          </p:cNvPr>
          <p:cNvSpPr/>
          <p:nvPr/>
        </p:nvSpPr>
        <p:spPr>
          <a:xfrm>
            <a:off x="1788223" y="2530655"/>
            <a:ext cx="2862300" cy="2862300"/>
          </a:xfrm>
          <a:prstGeom prst="arc">
            <a:avLst>
              <a:gd name="adj1" fmla="val 18568965"/>
              <a:gd name="adj2" fmla="val 723394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82071F-BA32-E812-DCD7-7E7864BAA83F}"/>
              </a:ext>
            </a:extLst>
          </p:cNvPr>
          <p:cNvGrpSpPr/>
          <p:nvPr/>
        </p:nvGrpSpPr>
        <p:grpSpPr>
          <a:xfrm>
            <a:off x="8157918" y="2687497"/>
            <a:ext cx="2555724" cy="2188656"/>
            <a:chOff x="8157918" y="2687497"/>
            <a:chExt cx="2555724" cy="2188656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1C02533-265A-75EF-A80C-AB25A215979A}"/>
                </a:ext>
              </a:extLst>
            </p:cNvPr>
            <p:cNvSpPr/>
            <p:nvPr/>
          </p:nvSpPr>
          <p:spPr>
            <a:xfrm>
              <a:off x="8157918" y="3037757"/>
              <a:ext cx="1838396" cy="1838396"/>
            </a:xfrm>
            <a:prstGeom prst="arc">
              <a:avLst>
                <a:gd name="adj1" fmla="val 16200000"/>
                <a:gd name="adj2" fmla="val 2034486"/>
              </a:avLst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48BA0-FEA9-62C6-B79E-D85A49581312}"/>
                    </a:ext>
                  </a:extLst>
                </p:cNvPr>
                <p:cNvSpPr txBox="1"/>
                <p:nvPr/>
              </p:nvSpPr>
              <p:spPr>
                <a:xfrm>
                  <a:off x="10025320" y="2687497"/>
                  <a:ext cx="6883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oMath>
                    </m:oMathPara>
                  </a14:m>
                  <a:endPara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48BA0-FEA9-62C6-B79E-D85A49581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320" y="2687497"/>
                  <a:ext cx="688322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E8F1C6-B8D1-3023-CA68-3778E5982D8D}"/>
              </a:ext>
            </a:extLst>
          </p:cNvPr>
          <p:cNvGrpSpPr/>
          <p:nvPr/>
        </p:nvGrpSpPr>
        <p:grpSpPr>
          <a:xfrm>
            <a:off x="2326169" y="2805050"/>
            <a:ext cx="3057485" cy="2057591"/>
            <a:chOff x="2326169" y="2805050"/>
            <a:chExt cx="3057485" cy="205759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8BA60C2-B05F-B543-155F-9D7BE69C9269}"/>
                </a:ext>
              </a:extLst>
            </p:cNvPr>
            <p:cNvSpPr/>
            <p:nvPr/>
          </p:nvSpPr>
          <p:spPr>
            <a:xfrm>
              <a:off x="2326169" y="3024245"/>
              <a:ext cx="1838396" cy="1838396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BB9A66-AA7F-C293-3C59-EB6F42545E79}"/>
                    </a:ext>
                  </a:extLst>
                </p:cNvPr>
                <p:cNvSpPr txBox="1"/>
                <p:nvPr/>
              </p:nvSpPr>
              <p:spPr>
                <a:xfrm>
                  <a:off x="4274189" y="2805050"/>
                  <a:ext cx="1109465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num>
                        <m:den>
                          <m:r>
                            <a:rPr kumimoji="0" lang="en-CA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BB9A66-AA7F-C293-3C59-EB6F42545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189" y="2805050"/>
                  <a:ext cx="1109465" cy="1024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2666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/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B7969-DE1C-94EC-21F7-5DCDD626DE96}"/>
                  </a:ext>
                </a:extLst>
              </p:cNvPr>
              <p:cNvSpPr txBox="1"/>
              <p:nvPr/>
            </p:nvSpPr>
            <p:spPr>
              <a:xfrm>
                <a:off x="871127" y="1167985"/>
                <a:ext cx="4337034" cy="10878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B7969-DE1C-94EC-21F7-5DCDD626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7" y="1167985"/>
                <a:ext cx="4337034" cy="10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952B-8D4A-8674-90FD-163DC0AFE073}"/>
                  </a:ext>
                </a:extLst>
              </p:cNvPr>
              <p:cNvSpPr txBox="1"/>
              <p:nvPr/>
            </p:nvSpPr>
            <p:spPr>
              <a:xfrm>
                <a:off x="6354055" y="1284427"/>
                <a:ext cx="5084312" cy="8549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952B-8D4A-8674-90FD-163DC0AFE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55" y="1284427"/>
                <a:ext cx="5084312" cy="854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004C2B-D566-78C7-ABDB-8E1142B4E58B}"/>
                  </a:ext>
                </a:extLst>
              </p:cNvPr>
              <p:cNvSpPr txBox="1"/>
              <p:nvPr/>
            </p:nvSpPr>
            <p:spPr>
              <a:xfrm>
                <a:off x="0" y="2326217"/>
                <a:ext cx="12192000" cy="1112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𝑚𝑐</m:t>
                              </m:r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004C2B-D566-78C7-ABDB-8E1142B4E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6217"/>
                <a:ext cx="12192000" cy="11123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3F7F05F-C1C3-CAEF-AC95-DC5E598BAC0F}"/>
              </a:ext>
            </a:extLst>
          </p:cNvPr>
          <p:cNvSpPr txBox="1"/>
          <p:nvPr/>
        </p:nvSpPr>
        <p:spPr>
          <a:xfrm>
            <a:off x="37136" y="-85537"/>
            <a:ext cx="22479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500" b="1" dirty="0"/>
              <a:t>Mass-energy-momentum relation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DDE0-3610-CAE0-8CED-08F69187F370}"/>
              </a:ext>
            </a:extLst>
          </p:cNvPr>
          <p:cNvGrpSpPr/>
          <p:nvPr/>
        </p:nvGrpSpPr>
        <p:grpSpPr>
          <a:xfrm>
            <a:off x="237280" y="3421106"/>
            <a:ext cx="11726119" cy="1842241"/>
            <a:chOff x="237280" y="3421106"/>
            <a:chExt cx="11726119" cy="18422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A9CFD-A1AD-CD22-6453-96EA31C1F80C}"/>
                </a:ext>
              </a:extLst>
            </p:cNvPr>
            <p:cNvSpPr txBox="1"/>
            <p:nvPr/>
          </p:nvSpPr>
          <p:spPr>
            <a:xfrm>
              <a:off x="2369916" y="4247684"/>
              <a:ext cx="74521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b="1" dirty="0">
                  <a:solidFill>
                    <a:srgbClr val="FF0000"/>
                  </a:solidFill>
                </a:rPr>
                <a:t>Klein-Gordon Equation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6F65318-1DD9-D1B5-5896-4ED3A94B4B4C}"/>
                </a:ext>
              </a:extLst>
            </p:cNvPr>
            <p:cNvSpPr/>
            <p:nvPr/>
          </p:nvSpPr>
          <p:spPr>
            <a:xfrm rot="5400000">
              <a:off x="5726664" y="-2068278"/>
              <a:ext cx="747351" cy="11726119"/>
            </a:xfrm>
            <a:prstGeom prst="rightBrac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9A82CC-8C71-C1B1-35DC-AFA10E62A5A8}"/>
              </a:ext>
            </a:extLst>
          </p:cNvPr>
          <p:cNvSpPr txBox="1"/>
          <p:nvPr/>
        </p:nvSpPr>
        <p:spPr>
          <a:xfrm>
            <a:off x="2523907" y="5182183"/>
            <a:ext cx="7122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b="1" dirty="0"/>
              <a:t>(relativistic wave equation)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26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8B667-1984-8E7E-66F0-2868828BAE1D}"/>
                  </a:ext>
                </a:extLst>
              </p:cNvPr>
              <p:cNvSpPr txBox="1"/>
              <p:nvPr/>
            </p:nvSpPr>
            <p:spPr>
              <a:xfrm>
                <a:off x="5682044" y="43562"/>
                <a:ext cx="5955605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b="0" dirty="0"/>
                  <a:t>(reflect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6000" b="0" dirty="0"/>
                  <a:t> along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CA" sz="6000" b="0" dirty="0"/>
                  <a:t>)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8B667-1984-8E7E-66F0-2868828B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44" y="43562"/>
                <a:ext cx="5955605" cy="1127745"/>
              </a:xfrm>
              <a:prstGeom prst="rect">
                <a:avLst/>
              </a:prstGeom>
              <a:blipFill>
                <a:blip r:embed="rId3"/>
                <a:stretch>
                  <a:fillRect l="-6141" t="-5946" r="-5322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30DA1B-1CA3-C1C1-AD35-E620D3BC85ED}"/>
                  </a:ext>
                </a:extLst>
              </p:cNvPr>
              <p:cNvSpPr txBox="1"/>
              <p:nvPr/>
            </p:nvSpPr>
            <p:spPr>
              <a:xfrm>
                <a:off x="0" y="97981"/>
                <a:ext cx="5227649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→−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30DA1B-1CA3-C1C1-AD35-E620D3BC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981"/>
                <a:ext cx="5227649" cy="1127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C5150E-E942-F7B3-4FEC-B85E81E95473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67873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EBFBD0-92D9-C28A-3A2F-85183B563B50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812314-977C-2C10-3116-5804119098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8520" y="1035360"/>
              <a:ext cx="2742480" cy="175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812314-977C-2C10-3116-580411909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9160" y="1026000"/>
                <a:ext cx="2761200" cy="19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216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0"/>
    </mc:Choice>
    <mc:Fallback xmlns="">
      <p:transition spd="slow" advTm="9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8B667-1984-8E7E-66F0-2868828BAE1D}"/>
                  </a:ext>
                </a:extLst>
              </p:cNvPr>
              <p:cNvSpPr txBox="1"/>
              <p:nvPr/>
            </p:nvSpPr>
            <p:spPr>
              <a:xfrm>
                <a:off x="5682044" y="43562"/>
                <a:ext cx="6081152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b="0" dirty="0"/>
                  <a:t>(reflect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6000" b="0" dirty="0"/>
                  <a:t>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b="0" dirty="0"/>
                  <a:t>)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8B667-1984-8E7E-66F0-2868828B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44" y="43562"/>
                <a:ext cx="6081152" cy="1127745"/>
              </a:xfrm>
              <a:prstGeom prst="rect">
                <a:avLst/>
              </a:prstGeom>
              <a:blipFill>
                <a:blip r:embed="rId3"/>
                <a:stretch>
                  <a:fillRect l="-6012" t="-5946" r="-5110" b="-3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4F361A-8C04-F58D-7076-2094984C4BB5}"/>
                  </a:ext>
                </a:extLst>
              </p:cNvPr>
              <p:cNvSpPr txBox="1"/>
              <p:nvPr/>
            </p:nvSpPr>
            <p:spPr>
              <a:xfrm>
                <a:off x="281939" y="1388068"/>
                <a:ext cx="11658600" cy="5136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−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−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 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−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 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−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4F361A-8C04-F58D-7076-2094984C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9" y="1388068"/>
                <a:ext cx="11658600" cy="5136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30DA1B-1CA3-C1C1-AD35-E620D3BC85ED}"/>
                  </a:ext>
                </a:extLst>
              </p:cNvPr>
              <p:cNvSpPr txBox="1"/>
              <p:nvPr/>
            </p:nvSpPr>
            <p:spPr>
              <a:xfrm>
                <a:off x="0" y="97981"/>
                <a:ext cx="5243487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30DA1B-1CA3-C1C1-AD35-E620D3BC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981"/>
                <a:ext cx="5243487" cy="1127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C5150E-E942-F7B3-4FEC-B85E81E95473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67873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EBFBD0-92D9-C28A-3A2F-85183B563B50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FDE918-CEFC-E08F-E251-A21988A7B4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90400" y="1541160"/>
              <a:ext cx="1225800" cy="4816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FDE918-CEFC-E08F-E251-A21988A7B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1040" y="1531800"/>
                <a:ext cx="1244520" cy="483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13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70">
        <p:fade/>
      </p:transition>
    </mc:Choice>
    <mc:Fallback xmlns="">
      <p:transition spd="med" advTm="20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F1B962-C881-9399-E7F0-326C8A676EF6}"/>
              </a:ext>
            </a:extLst>
          </p:cNvPr>
          <p:cNvGrpSpPr/>
          <p:nvPr/>
        </p:nvGrpSpPr>
        <p:grpSpPr>
          <a:xfrm>
            <a:off x="566524" y="1806658"/>
            <a:ext cx="3333396" cy="4193774"/>
            <a:chOff x="3356613" y="906525"/>
            <a:chExt cx="3333396" cy="4193774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75BBCD6-F5A5-448E-21C3-D85F9FA4E6CF}"/>
                </a:ext>
              </a:extLst>
            </p:cNvPr>
            <p:cNvSpPr/>
            <p:nvPr/>
          </p:nvSpPr>
          <p:spPr>
            <a:xfrm rot="15390758">
              <a:off x="3387451" y="1797741"/>
              <a:ext cx="3302558" cy="3302558"/>
            </a:xfrm>
            <a:prstGeom prst="arc">
              <a:avLst>
                <a:gd name="adj1" fmla="val 18568965"/>
                <a:gd name="adj2" fmla="val 723394"/>
              </a:avLst>
            </a:prstGeom>
            <a:solidFill>
              <a:srgbClr val="7DFFB8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849D68D-3C2A-2AB1-E1EB-78D939A2C9B2}"/>
                </a:ext>
              </a:extLst>
            </p:cNvPr>
            <p:cNvGrpSpPr/>
            <p:nvPr/>
          </p:nvGrpSpPr>
          <p:grpSpPr>
            <a:xfrm rot="19173270">
              <a:off x="3356613" y="906525"/>
              <a:ext cx="2377092" cy="3923025"/>
              <a:chOff x="2056821" y="1208965"/>
              <a:chExt cx="2377092" cy="3923025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D70152FD-751D-9909-5650-62EE9A05527C}"/>
                  </a:ext>
                </a:extLst>
              </p:cNvPr>
              <p:cNvSpPr/>
              <p:nvPr/>
            </p:nvSpPr>
            <p:spPr>
              <a:xfrm rot="17726730">
                <a:off x="2056821" y="2754898"/>
                <a:ext cx="2377092" cy="2377092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762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DBEC3BF-7DB6-4B71-682D-A4DA53AAA3DF}"/>
                      </a:ext>
                    </a:extLst>
                  </p:cNvPr>
                  <p:cNvSpPr txBox="1"/>
                  <p:nvPr/>
                </p:nvSpPr>
                <p:spPr>
                  <a:xfrm rot="2426730">
                    <a:off x="3006796" y="1208965"/>
                    <a:ext cx="1109465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CA" sz="60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DBEC3BF-7DB6-4B71-682D-A4DA53AAA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426730">
                    <a:off x="3006796" y="1208965"/>
                    <a:ext cx="1109465" cy="10241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1496554" y="1494949"/>
            <a:ext cx="3482322" cy="5363051"/>
            <a:chOff x="4301391" y="594816"/>
            <a:chExt cx="3482322" cy="53630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6" y="4404597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CBB825F-6750-7392-2DBB-632F23DE2E7A}"/>
                </a:ext>
              </a:extLst>
            </p:cNvPr>
            <p:cNvGrpSpPr/>
            <p:nvPr/>
          </p:nvGrpSpPr>
          <p:grpSpPr>
            <a:xfrm>
              <a:off x="5042600" y="594816"/>
              <a:ext cx="2741113" cy="5247200"/>
              <a:chOff x="9052927" y="594816"/>
              <a:chExt cx="2741113" cy="5247200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2E5B282-3E01-D959-3CCA-9D5AEEF5D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2927" y="594816"/>
                <a:ext cx="0" cy="524720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CED75C-E69B-034B-2BF6-74CEF532072B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84575" y="2856864"/>
                    <a:ext cx="1109465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84575" y="2856864"/>
                    <a:ext cx="1109465" cy="10241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E4648-4298-E933-7040-224AF5AC1E9D}"/>
              </a:ext>
            </a:extLst>
          </p:cNvPr>
          <p:cNvGrpSpPr/>
          <p:nvPr/>
        </p:nvGrpSpPr>
        <p:grpSpPr>
          <a:xfrm>
            <a:off x="413582" y="1752458"/>
            <a:ext cx="4767623" cy="4162282"/>
            <a:chOff x="3203671" y="852325"/>
            <a:chExt cx="4767623" cy="41622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5415795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FA504E-623B-9CAC-1BD2-7CEB56CAA60D}"/>
                </a:ext>
              </a:extLst>
            </p:cNvPr>
            <p:cNvGrpSpPr/>
            <p:nvPr/>
          </p:nvGrpSpPr>
          <p:grpSpPr>
            <a:xfrm rot="17767629">
              <a:off x="3603572" y="452424"/>
              <a:ext cx="3967822" cy="4767623"/>
              <a:chOff x="7883708" y="1251876"/>
              <a:chExt cx="3967822" cy="4767623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0D94130-BAC9-074F-ECB0-BEF17AB9B7E9}"/>
                  </a:ext>
                </a:extLst>
              </p:cNvPr>
              <p:cNvCxnSpPr>
                <a:cxnSpLocks/>
              </p:cNvCxnSpPr>
              <p:nvPr/>
            </p:nvCxnSpPr>
            <p:spPr>
              <a:xfrm rot="3832371">
                <a:off x="6669115" y="2466469"/>
                <a:ext cx="4767623" cy="2338437"/>
              </a:xfrm>
              <a:prstGeom prst="line">
                <a:avLst/>
              </a:prstGeom>
              <a:ln w="762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4EBD3B5-64A5-7B1A-A393-DE615157DFC5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6CB4C4F-2965-B083-4FEB-6B92A3D17C3D}"/>
                      </a:ext>
                    </a:extLst>
                  </p:cNvPr>
                  <p:cNvSpPr txBox="1"/>
                  <p:nvPr/>
                </p:nvSpPr>
                <p:spPr>
                  <a:xfrm rot="3832371">
                    <a:off x="10910045" y="2913665"/>
                    <a:ext cx="774974" cy="1107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CA" sz="5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6CB4C4F-2965-B083-4FEB-6B92A3D17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832371">
                    <a:off x="10910045" y="2913665"/>
                    <a:ext cx="774974" cy="11079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B1159A-A80F-AFFE-DF64-06593D49738B}"/>
              </a:ext>
            </a:extLst>
          </p:cNvPr>
          <p:cNvGrpSpPr/>
          <p:nvPr/>
        </p:nvGrpSpPr>
        <p:grpSpPr>
          <a:xfrm rot="2700000">
            <a:off x="1782909" y="2865211"/>
            <a:ext cx="1731668" cy="2561111"/>
            <a:chOff x="2339200" y="2197472"/>
            <a:chExt cx="1731668" cy="2561111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A83993B-1DDE-D84E-CB9E-AD9480DCA071}"/>
                </a:ext>
              </a:extLst>
            </p:cNvPr>
            <p:cNvSpPr/>
            <p:nvPr/>
          </p:nvSpPr>
          <p:spPr>
            <a:xfrm rot="17726730">
              <a:off x="2339200" y="3026915"/>
              <a:ext cx="1731668" cy="1731668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57D9A3-8A7B-A531-0FF7-F28D8F96BF56}"/>
                    </a:ext>
                  </a:extLst>
                </p:cNvPr>
                <p:cNvSpPr txBox="1"/>
                <p:nvPr/>
              </p:nvSpPr>
              <p:spPr>
                <a:xfrm rot="18900000">
                  <a:off x="3030620" y="2197472"/>
                  <a:ext cx="846385" cy="713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57D9A3-8A7B-A531-0FF7-F28D8F96B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3030620" y="2197472"/>
                  <a:ext cx="846385" cy="713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C22CD-8527-F59E-3EAF-01A380A24B76}"/>
                  </a:ext>
                </a:extLst>
              </p:cNvPr>
              <p:cNvSpPr txBox="1"/>
              <p:nvPr/>
            </p:nvSpPr>
            <p:spPr>
              <a:xfrm>
                <a:off x="169920" y="128254"/>
                <a:ext cx="68350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Rotation in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6000" dirty="0"/>
                  <a:t>-plane: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C22CD-8527-F59E-3EAF-01A380A2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0" y="128254"/>
                <a:ext cx="6835036" cy="1015663"/>
              </a:xfrm>
              <a:prstGeom prst="rect">
                <a:avLst/>
              </a:prstGeom>
              <a:blipFill>
                <a:blip r:embed="rId9"/>
                <a:stretch>
                  <a:fillRect l="-5442" t="-17964" r="-339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4161129" y="1429234"/>
                <a:ext cx="7781192" cy="250837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7200" dirty="0"/>
                  <a:t>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en-CA" sz="6000" dirty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CA" sz="6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CA" sz="6000" dirty="0">
                                <a:solidFill>
                                  <a:srgbClr val="002060"/>
                                </a:solidFill>
                              </a:rPr>
                              <m:t> </m:t>
                            </m:r>
                          </m:e>
                          <m:sup>
                            <m:r>
                              <a:rPr lang="en-CA" sz="6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CA" sz="8000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CA" sz="8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  <m:sup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29" y="1429234"/>
                <a:ext cx="7781192" cy="25083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E2E3B6C-9239-5AF8-FFBB-288CE6073059}"/>
              </a:ext>
            </a:extLst>
          </p:cNvPr>
          <p:cNvSpPr/>
          <p:nvPr/>
        </p:nvSpPr>
        <p:spPr>
          <a:xfrm>
            <a:off x="5920270" y="1615440"/>
            <a:ext cx="108468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90E4D-CD27-3EC1-3B27-B8C99FAD3E0C}"/>
              </a:ext>
            </a:extLst>
          </p:cNvPr>
          <p:cNvSpPr/>
          <p:nvPr/>
        </p:nvSpPr>
        <p:spPr>
          <a:xfrm>
            <a:off x="10675150" y="1615440"/>
            <a:ext cx="108468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33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animBg="1"/>
      <p:bldP spid="34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726831" y="1006757"/>
                <a:ext cx="8003367" cy="140038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8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1" y="1006757"/>
                <a:ext cx="8003367" cy="1400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FA626-E8CF-F48C-CEA6-CC65023E499D}"/>
                  </a:ext>
                </a:extLst>
              </p:cNvPr>
              <p:cNvSpPr txBox="1"/>
              <p:nvPr/>
            </p:nvSpPr>
            <p:spPr>
              <a:xfrm>
                <a:off x="48000" y="2514994"/>
                <a:ext cx="7572000" cy="236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CA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FA626-E8CF-F48C-CEA6-CC65023E4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" y="2514994"/>
                <a:ext cx="7572000" cy="2364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00A5EC4F-9824-FA47-7F33-242EF04E7016}"/>
                  </a:ext>
                </a:extLst>
              </p:cNvPr>
              <p:cNvSpPr txBox="1"/>
              <p:nvPr/>
            </p:nvSpPr>
            <p:spPr>
              <a:xfrm>
                <a:off x="726830" y="4987535"/>
                <a:ext cx="8003367" cy="17205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00A5EC4F-9824-FA47-7F33-242EF04E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0" y="4987535"/>
                <a:ext cx="8003367" cy="1720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A9708-0F99-FD5F-82B9-35BC2F448265}"/>
                  </a:ext>
                </a:extLst>
              </p:cNvPr>
              <p:cNvSpPr txBox="1"/>
              <p:nvPr/>
            </p:nvSpPr>
            <p:spPr>
              <a:xfrm>
                <a:off x="169920" y="6334"/>
                <a:ext cx="68350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Rotation in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6000" dirty="0"/>
                  <a:t>-plane: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A9708-0F99-FD5F-82B9-35BC2F44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0" y="6334"/>
                <a:ext cx="6835036" cy="1015663"/>
              </a:xfrm>
              <a:prstGeom prst="rect">
                <a:avLst/>
              </a:prstGeom>
              <a:blipFill>
                <a:blip r:embed="rId8"/>
                <a:stretch>
                  <a:fillRect l="-5442" t="-17964" r="-339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5F170B4-250B-6927-D204-B05D723F4E4B}"/>
              </a:ext>
            </a:extLst>
          </p:cNvPr>
          <p:cNvGrpSpPr/>
          <p:nvPr/>
        </p:nvGrpSpPr>
        <p:grpSpPr>
          <a:xfrm>
            <a:off x="7401778" y="3090441"/>
            <a:ext cx="4790222" cy="1597306"/>
            <a:chOff x="7401778" y="3090441"/>
            <a:chExt cx="4790222" cy="15973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C32BFB9-027B-4FA9-BD60-A16F11A1F154}"/>
                </a:ext>
              </a:extLst>
            </p:cNvPr>
            <p:cNvGrpSpPr/>
            <p:nvPr/>
          </p:nvGrpSpPr>
          <p:grpSpPr>
            <a:xfrm>
              <a:off x="7424928" y="3315361"/>
              <a:ext cx="4698570" cy="1169551"/>
              <a:chOff x="7424928" y="3429000"/>
              <a:chExt cx="4698570" cy="1169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EF70EE4-789D-4871-429D-B8617EF37A77}"/>
                      </a:ext>
                    </a:extLst>
                  </p:cNvPr>
                  <p:cNvSpPr txBox="1"/>
                  <p:nvPr/>
                </p:nvSpPr>
                <p:spPr>
                  <a:xfrm>
                    <a:off x="7735824" y="3429000"/>
                    <a:ext cx="4387674" cy="1169551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3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5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CA" sz="3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3500" b="0" i="1" smtClean="0">
                              <a:latin typeface="Cambria Math" panose="02040503050406030204" pitchFamily="18" charset="0"/>
                            </a:rPr>
                            <m:t>−1⇒</m:t>
                          </m:r>
                          <m:r>
                            <m:rPr>
                              <m:sty m:val="p"/>
                            </m:rPr>
                            <a:rPr lang="en-CA" sz="35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CA" sz="350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CA" sz="3500">
                              <a:latin typeface="Cambria Math" panose="02040503050406030204" pitchFamily="18" charset="0"/>
                            </a:rPr>
                            <m:t>sin</m:t>
                          </m:r>
                        </m:oMath>
                      </m:oMathPara>
                    </a14:m>
                    <a:endParaRPr lang="en-CA" sz="35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CA" sz="35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5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CA" sz="3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3500" b="0" i="1" smtClean="0">
                              <a:latin typeface="Cambria Math" panose="02040503050406030204" pitchFamily="18" charset="0"/>
                            </a:rPr>
                            <m:t>+1⇒</m:t>
                          </m:r>
                          <m:r>
                            <m:rPr>
                              <m:sty m:val="p"/>
                            </m:rPr>
                            <a:rPr lang="en-CA" sz="350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n-CA" sz="35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350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CA" sz="3500">
                              <a:latin typeface="Cambria Math" panose="02040503050406030204" pitchFamily="18" charset="0"/>
                            </a:rPr>
                            <m:t>sinh</m:t>
                          </m:r>
                        </m:oMath>
                      </m:oMathPara>
                    </a14:m>
                    <a:endParaRPr lang="en-CA" sz="35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EF70EE4-789D-4871-429D-B8617EF37A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5824" y="3429000"/>
                    <a:ext cx="4387674" cy="116955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990910E-499B-6BF3-3E76-656AF53DD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4928" y="4322064"/>
                <a:ext cx="31089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276732-EEE3-42BD-98CF-CD696ACBEFA6}"/>
                </a:ext>
              </a:extLst>
            </p:cNvPr>
            <p:cNvSpPr/>
            <p:nvPr/>
          </p:nvSpPr>
          <p:spPr>
            <a:xfrm>
              <a:off x="7401778" y="3090441"/>
              <a:ext cx="4790222" cy="159730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103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2C967-25CF-021A-A977-51CEB793C048}"/>
              </a:ext>
            </a:extLst>
          </p:cNvPr>
          <p:cNvGrpSpPr/>
          <p:nvPr/>
        </p:nvGrpSpPr>
        <p:grpSpPr>
          <a:xfrm>
            <a:off x="7004956" y="2225040"/>
            <a:ext cx="5139044" cy="2895600"/>
            <a:chOff x="7004956" y="2225040"/>
            <a:chExt cx="5139044" cy="2895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476FCE-4D55-286D-DED2-F46163029983}"/>
                </a:ext>
              </a:extLst>
            </p:cNvPr>
            <p:cNvSpPr/>
            <p:nvPr/>
          </p:nvSpPr>
          <p:spPr>
            <a:xfrm>
              <a:off x="7507224" y="2225040"/>
              <a:ext cx="4636776" cy="2895600"/>
            </a:xfrm>
            <a:prstGeom prst="rect">
              <a:avLst/>
            </a:prstGeom>
            <a:solidFill>
              <a:srgbClr val="FFFDF7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8B5EAA-F738-1CFB-BC38-B3BB95CAA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4956" y="3070860"/>
              <a:ext cx="502268" cy="35814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AEBF2F-1225-F8BC-8158-AA082E5DF1B0}"/>
                  </a:ext>
                </a:extLst>
              </p:cNvPr>
              <p:cNvSpPr txBox="1"/>
              <p:nvPr/>
            </p:nvSpPr>
            <p:spPr>
              <a:xfrm>
                <a:off x="7580377" y="2409231"/>
                <a:ext cx="461162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800" i="1">
                        <a:latin typeface="Cambria Math" panose="02040503050406030204" pitchFamily="18" charset="0"/>
                      </a:rPr>
                      <m:t>=−1⇒</m:t>
                    </m:r>
                  </m:oMath>
                </a14:m>
                <a:r>
                  <a:rPr lang="en-CA" sz="3800" i="1" dirty="0">
                    <a:latin typeface="Cambria Math" panose="02040503050406030204" pitchFamily="18" charset="0"/>
                  </a:rPr>
                  <a:t> </a:t>
                </a:r>
                <a:r>
                  <a:rPr lang="en-CA" sz="3800" dirty="0"/>
                  <a:t>rotation</a:t>
                </a:r>
              </a:p>
              <a:p>
                <a:r>
                  <a:rPr lang="en-CA" sz="3800" b="0" dirty="0"/>
                  <a:t>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sz="38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CA" sz="38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380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</m:d>
                  </m:oMath>
                </a14:m>
                <a:endParaRPr lang="en-CA" sz="3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AEBF2F-1225-F8BC-8158-AA082E5DF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377" y="2409231"/>
                <a:ext cx="4611624" cy="1261884"/>
              </a:xfrm>
              <a:prstGeom prst="rect">
                <a:avLst/>
              </a:prstGeom>
              <a:blipFill>
                <a:blip r:embed="rId4"/>
                <a:stretch>
                  <a:fillRect t="-77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726831" y="1006757"/>
                <a:ext cx="8003367" cy="140038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72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8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e>
                        <m:sup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1" y="1006757"/>
                <a:ext cx="8003367" cy="1400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FA626-E8CF-F48C-CEA6-CC65023E499D}"/>
                  </a:ext>
                </a:extLst>
              </p:cNvPr>
              <p:cNvSpPr txBox="1"/>
              <p:nvPr/>
            </p:nvSpPr>
            <p:spPr>
              <a:xfrm>
                <a:off x="48000" y="2514994"/>
                <a:ext cx="7572000" cy="236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CA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CA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CA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func>
                      <m:func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CA" sz="6000" b="0" i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f>
                          <m:fPr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FA626-E8CF-F48C-CEA6-CC65023E4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" y="2514994"/>
                <a:ext cx="7572000" cy="2364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00A5EC4F-9824-FA47-7F33-242EF04E7016}"/>
                  </a:ext>
                </a:extLst>
              </p:cNvPr>
              <p:cNvSpPr txBox="1"/>
              <p:nvPr/>
            </p:nvSpPr>
            <p:spPr>
              <a:xfrm>
                <a:off x="726830" y="4987535"/>
                <a:ext cx="8003367" cy="172053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8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8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00A5EC4F-9824-FA47-7F33-242EF04E7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0" y="4987535"/>
                <a:ext cx="8003367" cy="1720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A9708-0F99-FD5F-82B9-35BC2F448265}"/>
                  </a:ext>
                </a:extLst>
              </p:cNvPr>
              <p:cNvSpPr txBox="1"/>
              <p:nvPr/>
            </p:nvSpPr>
            <p:spPr>
              <a:xfrm>
                <a:off x="169920" y="6334"/>
                <a:ext cx="68350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Rotation in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CA" sz="6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6000" dirty="0"/>
                  <a:t>-plane: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A9708-0F99-FD5F-82B9-35BC2F44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0" y="6334"/>
                <a:ext cx="6835036" cy="1015663"/>
              </a:xfrm>
              <a:prstGeom prst="rect">
                <a:avLst/>
              </a:prstGeom>
              <a:blipFill>
                <a:blip r:embed="rId8"/>
                <a:stretch>
                  <a:fillRect l="-5442" t="-17964" r="-339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D6E6D0-8F4F-AE8B-D86E-E478D8186D71}"/>
                  </a:ext>
                </a:extLst>
              </p:cNvPr>
              <p:cNvSpPr txBox="1"/>
              <p:nvPr/>
            </p:nvSpPr>
            <p:spPr>
              <a:xfrm>
                <a:off x="7507224" y="2882683"/>
                <a:ext cx="2346960" cy="715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00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D6E6D0-8F4F-AE8B-D86E-E478D8186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224" y="2882683"/>
                <a:ext cx="2346960" cy="7153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7CDB2B-0D1A-63DA-A6E6-6100DCEF2246}"/>
                  </a:ext>
                </a:extLst>
              </p:cNvPr>
              <p:cNvSpPr txBox="1"/>
              <p:nvPr/>
            </p:nvSpPr>
            <p:spPr>
              <a:xfrm>
                <a:off x="7580377" y="3844616"/>
                <a:ext cx="461162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3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3800" i="1">
                        <a:latin typeface="Cambria Math" panose="02040503050406030204" pitchFamily="18" charset="0"/>
                      </a:rPr>
                      <m:t>1⇒</m:t>
                    </m:r>
                  </m:oMath>
                </a14:m>
                <a:r>
                  <a:rPr lang="en-CA" sz="3800" i="1" dirty="0">
                    <a:latin typeface="Cambria Math" panose="02040503050406030204" pitchFamily="18" charset="0"/>
                  </a:rPr>
                  <a:t> </a:t>
                </a:r>
                <a:r>
                  <a:rPr lang="en-CA" sz="3800" dirty="0"/>
                  <a:t>boost</a:t>
                </a:r>
              </a:p>
              <a:p>
                <a:r>
                  <a:rPr lang="en-CA" sz="3800" b="0" dirty="0"/>
                  <a:t>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sz="32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CA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CA" sz="320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CA" sz="3200">
                            <a:latin typeface="Cambria Math" panose="02040503050406030204" pitchFamily="18" charset="0"/>
                          </a:rPr>
                          <m:t>sinh</m:t>
                        </m:r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7CDB2B-0D1A-63DA-A6E6-6100DCEF2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377" y="3844616"/>
                <a:ext cx="4611624" cy="1261884"/>
              </a:xfrm>
              <a:prstGeom prst="rect">
                <a:avLst/>
              </a:prstGeom>
              <a:blipFill>
                <a:blip r:embed="rId11"/>
                <a:stretch>
                  <a:fillRect t="-77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361B3-5B83-3123-4F10-0AB58CB6208F}"/>
                  </a:ext>
                </a:extLst>
              </p:cNvPr>
              <p:cNvSpPr txBox="1"/>
              <p:nvPr/>
            </p:nvSpPr>
            <p:spPr>
              <a:xfrm>
                <a:off x="7553452" y="4437602"/>
                <a:ext cx="23469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361B3-5B83-3123-4F10-0AB58CB62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52" y="4437602"/>
                <a:ext cx="234696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09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23">
        <p:fade/>
      </p:transition>
    </mc:Choice>
    <mc:Fallback xmlns="">
      <p:transition spd="med" advTm="168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4" grpId="0" build="p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5F23105-8D7A-D7AF-96C2-2B33652EB64D}"/>
              </a:ext>
            </a:extLst>
          </p:cNvPr>
          <p:cNvGrpSpPr/>
          <p:nvPr/>
        </p:nvGrpSpPr>
        <p:grpSpPr>
          <a:xfrm>
            <a:off x="-107695" y="4171124"/>
            <a:ext cx="12403045" cy="2632759"/>
            <a:chOff x="-107695" y="4194274"/>
            <a:chExt cx="12403045" cy="2632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225A9D4-5A1F-33A4-A87E-EE36D516F698}"/>
                    </a:ext>
                  </a:extLst>
                </p:cNvPr>
                <p:cNvSpPr txBox="1"/>
                <p:nvPr/>
              </p:nvSpPr>
              <p:spPr>
                <a:xfrm>
                  <a:off x="-107695" y="5337680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225A9D4-5A1F-33A4-A87E-EE36D516F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7695" y="5337680"/>
                  <a:ext cx="3268972" cy="14529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6F3B25-47AE-6361-AE58-CA0B415CC3D2}"/>
                    </a:ext>
                  </a:extLst>
                </p:cNvPr>
                <p:cNvSpPr txBox="1"/>
                <p:nvPr/>
              </p:nvSpPr>
              <p:spPr>
                <a:xfrm>
                  <a:off x="3012714" y="5339901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6F3B25-47AE-6361-AE58-CA0B415C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714" y="5339901"/>
                  <a:ext cx="3261855" cy="14529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6324A-7E37-C624-069B-F4DDBBCF0FEA}"/>
                    </a:ext>
                  </a:extLst>
                </p:cNvPr>
                <p:cNvSpPr txBox="1"/>
                <p:nvPr/>
              </p:nvSpPr>
              <p:spPr>
                <a:xfrm>
                  <a:off x="6055474" y="5337680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6324A-7E37-C624-069B-F4DDBBCF0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74" y="5337680"/>
                  <a:ext cx="3144194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D201DD-5034-F71E-1774-4C7F10DCF712}"/>
                    </a:ext>
                  </a:extLst>
                </p:cNvPr>
                <p:cNvSpPr txBox="1"/>
                <p:nvPr/>
              </p:nvSpPr>
              <p:spPr>
                <a:xfrm>
                  <a:off x="9026378" y="5374071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D201DD-5034-F71E-1774-4C7F10DCF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378" y="5374071"/>
                  <a:ext cx="3268972" cy="14529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DA534-E396-DE6E-C2D5-3AEB8BE1CEB6}"/>
                </a:ext>
              </a:extLst>
            </p:cNvPr>
            <p:cNvSpPr txBox="1"/>
            <p:nvPr/>
          </p:nvSpPr>
          <p:spPr>
            <a:xfrm>
              <a:off x="91770" y="4402932"/>
              <a:ext cx="8483284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FF6600"/>
                  </a:solidFill>
                </a:rPr>
                <a:t>Mass basis / Dirac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488C741-C552-1B9F-FB9E-D78F117F3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194274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3BCB36-0813-1ADA-9572-72B945AD1ED2}"/>
              </a:ext>
            </a:extLst>
          </p:cNvPr>
          <p:cNvGrpSpPr/>
          <p:nvPr/>
        </p:nvGrpSpPr>
        <p:grpSpPr>
          <a:xfrm>
            <a:off x="-16545" y="1626630"/>
            <a:ext cx="12243315" cy="2512321"/>
            <a:chOff x="-16545" y="1846550"/>
            <a:chExt cx="12243315" cy="25123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E20104-2638-CF0A-4C52-B1E7E8A4ED7D}"/>
                </a:ext>
              </a:extLst>
            </p:cNvPr>
            <p:cNvGrpSpPr/>
            <p:nvPr/>
          </p:nvGrpSpPr>
          <p:grpSpPr>
            <a:xfrm>
              <a:off x="6605" y="2869518"/>
              <a:ext cx="12220165" cy="1489353"/>
              <a:chOff x="6605" y="5358725"/>
              <a:chExt cx="12220165" cy="1489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843955E-6A13-C27A-5632-6AD462CBBB47}"/>
                      </a:ext>
                    </a:extLst>
                  </p:cNvPr>
                  <p:cNvSpPr txBox="1"/>
                  <p:nvPr/>
                </p:nvSpPr>
                <p:spPr>
                  <a:xfrm>
                    <a:off x="6605" y="5358725"/>
                    <a:ext cx="2810513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843955E-6A13-C27A-5632-6AD462CBB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5" y="5358725"/>
                    <a:ext cx="2810513" cy="14529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2EB1D05-B94B-75D2-27D1-5F42538CA5EF}"/>
                      </a:ext>
                    </a:extLst>
                  </p:cNvPr>
                  <p:cNvSpPr txBox="1"/>
                  <p:nvPr/>
                </p:nvSpPr>
                <p:spPr>
                  <a:xfrm>
                    <a:off x="2731757" y="5360946"/>
                    <a:ext cx="3261855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2EB1D05-B94B-75D2-27D1-5F42538CA5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1757" y="5360946"/>
                    <a:ext cx="3261855" cy="14529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F904E06-6314-1C11-2104-EEF9D18C05DC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314" y="5358725"/>
                    <a:ext cx="3144194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F904E06-6314-1C11-2104-EEF9D18C0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8314" y="5358725"/>
                    <a:ext cx="3144194" cy="14529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94C2B1C-C134-36BA-A64E-11519538B779}"/>
                      </a:ext>
                    </a:extLst>
                  </p:cNvPr>
                  <p:cNvSpPr txBox="1"/>
                  <p:nvPr/>
                </p:nvSpPr>
                <p:spPr>
                  <a:xfrm>
                    <a:off x="8957798" y="5395116"/>
                    <a:ext cx="3268972" cy="14529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94C2B1C-C134-36BA-A64E-11519538B7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7798" y="5395116"/>
                    <a:ext cx="3268972" cy="145296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CD9D1-F26E-166A-D0C0-3A17D9D6E17D}"/>
                </a:ext>
              </a:extLst>
            </p:cNvPr>
            <p:cNvSpPr txBox="1"/>
            <p:nvPr/>
          </p:nvSpPr>
          <p:spPr>
            <a:xfrm>
              <a:off x="45760" y="1999994"/>
              <a:ext cx="8565422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00B050"/>
                  </a:solidFill>
                </a:rPr>
                <a:t>Chiral basis / Weyl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3C3C61-AD38-0E53-1B92-19A2FB606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6545" y="1846550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79102D-65FD-A808-A219-711C0B4611A0}"/>
              </a:ext>
            </a:extLst>
          </p:cNvPr>
          <p:cNvGrpSpPr/>
          <p:nvPr/>
        </p:nvGrpSpPr>
        <p:grpSpPr>
          <a:xfrm>
            <a:off x="166652" y="298231"/>
            <a:ext cx="11970484" cy="1088503"/>
            <a:chOff x="166652" y="298231"/>
            <a:chExt cx="11970484" cy="1088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5670CE-47C2-EA28-6839-27B05A1D20D6}"/>
                    </a:ext>
                  </a:extLst>
                </p:cNvPr>
                <p:cNvSpPr txBox="1"/>
                <p:nvPr/>
              </p:nvSpPr>
              <p:spPr>
                <a:xfrm>
                  <a:off x="6274569" y="298231"/>
                  <a:ext cx="5862567" cy="1088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45670CE-47C2-EA28-6839-27B05A1D2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569" y="298231"/>
                  <a:ext cx="5862567" cy="108850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98BFEF-1CDB-2A9F-BDF0-8D87FEAAD3C5}"/>
                </a:ext>
              </a:extLst>
            </p:cNvPr>
            <p:cNvSpPr txBox="1"/>
            <p:nvPr/>
          </p:nvSpPr>
          <p:spPr>
            <a:xfrm>
              <a:off x="166652" y="369510"/>
              <a:ext cx="5712461" cy="1015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6000" dirty="0">
                  <a:solidFill>
                    <a:srgbClr val="7030A0"/>
                  </a:solidFill>
                </a:rPr>
                <a:t>Abstract Gammas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3BEB67F-42ED-B748-1343-5FA2E3D32BA9}"/>
              </a:ext>
            </a:extLst>
          </p:cNvPr>
          <p:cNvSpPr txBox="1"/>
          <p:nvPr/>
        </p:nvSpPr>
        <p:spPr>
          <a:xfrm>
            <a:off x="8818978" y="1724452"/>
            <a:ext cx="327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b="1" dirty="0">
                <a:solidFill>
                  <a:srgbClr val="FF0000"/>
                </a:solidFill>
              </a:rPr>
              <a:t>For Chirality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8803F6-1C55-29DC-86E6-BC7FE1D65C1C}"/>
              </a:ext>
            </a:extLst>
          </p:cNvPr>
          <p:cNvSpPr txBox="1"/>
          <p:nvPr/>
        </p:nvSpPr>
        <p:spPr>
          <a:xfrm>
            <a:off x="8847059" y="4210066"/>
            <a:ext cx="3261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rgbClr val="FF0000"/>
                </a:solidFill>
              </a:rPr>
              <a:t>For matter / anti-matter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25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2"/>
    </mc:Choice>
    <mc:Fallback xmlns="">
      <p:transition spd="slow" advTm="11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A9DD32-DC0B-9847-F070-0C520CBFF3E7}"/>
                  </a:ext>
                </a:extLst>
              </p:cNvPr>
              <p:cNvSpPr txBox="1"/>
              <p:nvPr/>
            </p:nvSpPr>
            <p:spPr>
              <a:xfrm>
                <a:off x="190790" y="225229"/>
                <a:ext cx="7589520" cy="157164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A9DD32-DC0B-9847-F070-0C520CBFF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90" y="225229"/>
                <a:ext cx="7589520" cy="1571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5A09F-29B4-C425-14AC-0649523C56B9}"/>
                  </a:ext>
                </a:extLst>
              </p:cNvPr>
              <p:cNvSpPr txBox="1"/>
              <p:nvPr/>
            </p:nvSpPr>
            <p:spPr>
              <a:xfrm>
                <a:off x="291143" y="2122946"/>
                <a:ext cx="8482467" cy="15106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5A09F-29B4-C425-14AC-0649523C5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43" y="2122946"/>
                <a:ext cx="8482467" cy="1510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9D569D7-F731-EE3E-3AC6-B0BDBFF4FFC1}"/>
              </a:ext>
            </a:extLst>
          </p:cNvPr>
          <p:cNvSpPr txBox="1"/>
          <p:nvPr/>
        </p:nvSpPr>
        <p:spPr>
          <a:xfrm>
            <a:off x="7901458" y="1"/>
            <a:ext cx="4099752" cy="212365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600" b="0" dirty="0">
                <a:solidFill>
                  <a:schemeClr val="tx1"/>
                </a:solidFill>
              </a:rPr>
              <a:t>Dirac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C1F241-883D-F76B-E50A-F8AA9B59A980}"/>
                  </a:ext>
                </a:extLst>
              </p:cNvPr>
              <p:cNvSpPr txBox="1"/>
              <p:nvPr/>
            </p:nvSpPr>
            <p:spPr>
              <a:xfrm>
                <a:off x="190790" y="5077165"/>
                <a:ext cx="9753787" cy="15106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CA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C1F241-883D-F76B-E50A-F8AA9B59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90" y="5077165"/>
                <a:ext cx="9753787" cy="1510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D537C-3E6B-2CF9-D69B-C0D4500F82DF}"/>
                  </a:ext>
                </a:extLst>
              </p:cNvPr>
              <p:cNvSpPr txBox="1"/>
              <p:nvPr/>
            </p:nvSpPr>
            <p:spPr>
              <a:xfrm>
                <a:off x="991372" y="3827796"/>
                <a:ext cx="7863261" cy="10899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Quantization: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6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D537C-3E6B-2CF9-D69B-C0D4500F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72" y="3827796"/>
                <a:ext cx="7863261" cy="1089914"/>
              </a:xfrm>
              <a:prstGeom prst="rect">
                <a:avLst/>
              </a:prstGeom>
              <a:blipFill>
                <a:blip r:embed="rId6"/>
                <a:stretch>
                  <a:fillRect l="-4388" t="-13298" b="-2712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D2C92E-B9B7-E73B-32A4-394C1510A3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0960" y="1562400"/>
              <a:ext cx="2919600" cy="513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D2C92E-B9B7-E73B-32A4-394C1510A3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600" y="1553040"/>
                <a:ext cx="2938320" cy="515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94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4"/>
    </mc:Choice>
    <mc:Fallback xmlns="">
      <p:transition spd="slow" advTm="20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F8D7A-3D64-436D-39AA-6555B63CBA1F}"/>
                  </a:ext>
                </a:extLst>
              </p:cNvPr>
              <p:cNvSpPr txBox="1"/>
              <p:nvPr/>
            </p:nvSpPr>
            <p:spPr>
              <a:xfrm>
                <a:off x="2301240" y="260892"/>
                <a:ext cx="7589520" cy="28027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b="0" dirty="0">
                    <a:solidFill>
                      <a:schemeClr val="tx1"/>
                    </a:solidFill>
                  </a:rPr>
                  <a:t>Dirac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F8D7A-3D64-436D-39AA-6555B63CB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40" y="260892"/>
                <a:ext cx="7589520" cy="2802755"/>
              </a:xfrm>
              <a:prstGeom prst="rect">
                <a:avLst/>
              </a:prstGeom>
              <a:blipFill>
                <a:blip r:embed="rId3"/>
                <a:stretch>
                  <a:fillRect t="-858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E2F94B7-955E-5657-AA9E-937359CA2E43}"/>
              </a:ext>
            </a:extLst>
          </p:cNvPr>
          <p:cNvGrpSpPr/>
          <p:nvPr/>
        </p:nvGrpSpPr>
        <p:grpSpPr>
          <a:xfrm>
            <a:off x="1295401" y="2788920"/>
            <a:ext cx="2834638" cy="3013948"/>
            <a:chOff x="1295401" y="2788920"/>
            <a:chExt cx="2834638" cy="30139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583365-38CF-68E0-75FF-AB348C17FA37}"/>
                </a:ext>
              </a:extLst>
            </p:cNvPr>
            <p:cNvSpPr txBox="1"/>
            <p:nvPr/>
          </p:nvSpPr>
          <p:spPr>
            <a:xfrm>
              <a:off x="1295401" y="3863876"/>
              <a:ext cx="283463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b="1" dirty="0">
                  <a:solidFill>
                    <a:srgbClr val="57257D"/>
                  </a:solidFill>
                </a:rPr>
                <a:t>Vector</a:t>
              </a:r>
              <a:br>
                <a:rPr lang="en-CA" sz="6000" dirty="0">
                  <a:solidFill>
                    <a:srgbClr val="57257D"/>
                  </a:solidFill>
                </a:rPr>
              </a:br>
              <a:r>
                <a:rPr lang="en-CA" sz="6000" dirty="0">
                  <a:solidFill>
                    <a:srgbClr val="57257D"/>
                  </a:solidFill>
                </a:rPr>
                <a:t>(rank-1)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43E939A-9403-3639-B13C-39F94519E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60" y="2788920"/>
              <a:ext cx="0" cy="1280160"/>
            </a:xfrm>
            <a:prstGeom prst="straightConnector1">
              <a:avLst/>
            </a:prstGeom>
            <a:ln w="114300">
              <a:solidFill>
                <a:srgbClr val="5725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CFF2B0-038E-7846-04AD-BE8F038802A1}"/>
              </a:ext>
            </a:extLst>
          </p:cNvPr>
          <p:cNvGrpSpPr/>
          <p:nvPr/>
        </p:nvGrpSpPr>
        <p:grpSpPr>
          <a:xfrm>
            <a:off x="4579621" y="2788920"/>
            <a:ext cx="2834638" cy="3013948"/>
            <a:chOff x="4579621" y="2788920"/>
            <a:chExt cx="2834638" cy="3013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2970C8-4FC9-C261-D240-934D4A249CA3}"/>
                </a:ext>
              </a:extLst>
            </p:cNvPr>
            <p:cNvSpPr txBox="1"/>
            <p:nvPr/>
          </p:nvSpPr>
          <p:spPr>
            <a:xfrm>
              <a:off x="4579621" y="3863876"/>
              <a:ext cx="283463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b="1" dirty="0"/>
                <a:t>Scalar</a:t>
              </a:r>
              <a:br>
                <a:rPr lang="en-CA" sz="6000" dirty="0"/>
              </a:br>
              <a:r>
                <a:rPr lang="en-CA" sz="6000" dirty="0"/>
                <a:t>(rank-0)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7219CD-7E2F-D061-82E1-E7463A0C8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5480" y="2788920"/>
              <a:ext cx="0" cy="128016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DB068B-1C39-BDC2-EA22-10DC2CA83E9B}"/>
              </a:ext>
            </a:extLst>
          </p:cNvPr>
          <p:cNvGrpSpPr/>
          <p:nvPr/>
        </p:nvGrpSpPr>
        <p:grpSpPr>
          <a:xfrm>
            <a:off x="7414259" y="2788920"/>
            <a:ext cx="3086097" cy="3013948"/>
            <a:chOff x="7414259" y="2788920"/>
            <a:chExt cx="3086097" cy="30139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F520C7-762A-649F-7B26-C78E0700E489}"/>
                </a:ext>
              </a:extLst>
            </p:cNvPr>
            <p:cNvSpPr txBox="1"/>
            <p:nvPr/>
          </p:nvSpPr>
          <p:spPr>
            <a:xfrm>
              <a:off x="7665718" y="3863876"/>
              <a:ext cx="283463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b="1" dirty="0">
                  <a:solidFill>
                    <a:srgbClr val="002060"/>
                  </a:solidFill>
                </a:rPr>
                <a:t>Spinor</a:t>
              </a:r>
              <a:br>
                <a:rPr lang="en-CA" sz="6000" dirty="0">
                  <a:solidFill>
                    <a:srgbClr val="002060"/>
                  </a:solidFill>
                </a:rPr>
              </a:br>
              <a:r>
                <a:rPr lang="en-CA" sz="6000" dirty="0">
                  <a:solidFill>
                    <a:srgbClr val="002060"/>
                  </a:solidFill>
                </a:rPr>
                <a:t>(rank-</a:t>
              </a:r>
              <a:r>
                <a:rPr lang="en-CA" sz="6000" dirty="0"/>
                <a:t>½</a:t>
              </a:r>
              <a:r>
                <a:rPr lang="en-CA" sz="6000" dirty="0">
                  <a:solidFill>
                    <a:srgbClr val="002060"/>
                  </a:solidFill>
                </a:rPr>
                <a:t>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1D2E871-A2DF-8A57-70F6-5992B425B7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4259" y="2788920"/>
              <a:ext cx="739141" cy="1280160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96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F8D7A-3D64-436D-39AA-6555B63CBA1F}"/>
                  </a:ext>
                </a:extLst>
              </p:cNvPr>
              <p:cNvSpPr txBox="1"/>
              <p:nvPr/>
            </p:nvSpPr>
            <p:spPr>
              <a:xfrm>
                <a:off x="2301240" y="260892"/>
                <a:ext cx="7589520" cy="28027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b="0" dirty="0">
                    <a:solidFill>
                      <a:schemeClr val="tx1"/>
                    </a:solidFill>
                  </a:rPr>
                  <a:t>Dirac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F8D7A-3D64-436D-39AA-6555B63CB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40" y="260892"/>
                <a:ext cx="7589520" cy="2802755"/>
              </a:xfrm>
              <a:prstGeom prst="rect">
                <a:avLst/>
              </a:prstGeom>
              <a:blipFill>
                <a:blip r:embed="rId3"/>
                <a:stretch>
                  <a:fillRect t="-858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34BC6E-6122-2DA6-11D8-8D138002AC12}"/>
                  </a:ext>
                </a:extLst>
              </p:cNvPr>
              <p:cNvSpPr txBox="1"/>
              <p:nvPr/>
            </p:nvSpPr>
            <p:spPr>
              <a:xfrm>
                <a:off x="487680" y="3271839"/>
                <a:ext cx="9403080" cy="21632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acc>
                        <m:accPr>
                          <m:chr m:val="⃗"/>
                          <m:ctrlPr>
                            <a:rPr lang="en-CA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CA" sz="1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1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2000" i="1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en-CA" sz="1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34BC6E-6122-2DA6-11D8-8D138002A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" y="3271839"/>
                <a:ext cx="9403080" cy="2163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0D7917F-3F5B-8B4E-CB07-CBAE8B2FAC36}"/>
              </a:ext>
            </a:extLst>
          </p:cNvPr>
          <p:cNvSpPr txBox="1"/>
          <p:nvPr/>
        </p:nvSpPr>
        <p:spPr>
          <a:xfrm>
            <a:off x="1394460" y="5435060"/>
            <a:ext cx="9403080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rgbClr val="FF0000"/>
                </a:solidFill>
              </a:rPr>
              <a:t>Eigenvalue equation?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21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014A3B5-C179-AAD1-6B70-61E4F4F0F54A}"/>
              </a:ext>
            </a:extLst>
          </p:cNvPr>
          <p:cNvGrpSpPr/>
          <p:nvPr/>
        </p:nvGrpSpPr>
        <p:grpSpPr>
          <a:xfrm>
            <a:off x="514437" y="767913"/>
            <a:ext cx="5562598" cy="2586862"/>
            <a:chOff x="533402" y="387012"/>
            <a:chExt cx="5562598" cy="2586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B00F97-6590-C18B-1E64-F8741BA7041D}"/>
                    </a:ext>
                  </a:extLst>
                </p:cNvPr>
                <p:cNvSpPr txBox="1"/>
                <p:nvPr/>
              </p:nvSpPr>
              <p:spPr>
                <a:xfrm>
                  <a:off x="533402" y="387012"/>
                  <a:ext cx="5562598" cy="258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B00F97-6590-C18B-1E64-F8741BA70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2" y="387012"/>
                  <a:ext cx="5562598" cy="25868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BF015F-2664-D731-1F42-D4BBDA4D728A}"/>
                </a:ext>
              </a:extLst>
            </p:cNvPr>
            <p:cNvSpPr/>
            <p:nvPr/>
          </p:nvSpPr>
          <p:spPr>
            <a:xfrm>
              <a:off x="806631" y="563880"/>
              <a:ext cx="3033137" cy="23310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400" b="1" dirty="0">
                  <a:solidFill>
                    <a:schemeClr val="accent6">
                      <a:lumMod val="50000"/>
                    </a:schemeClr>
                  </a:solidFill>
                </a:rPr>
                <a:t>Linear Map</a:t>
              </a:r>
              <a:br>
                <a:rPr lang="en-CA" sz="4400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CA" sz="4400" dirty="0">
                  <a:solidFill>
                    <a:schemeClr val="accent6">
                      <a:lumMod val="50000"/>
                    </a:schemeClr>
                  </a:solidFill>
                </a:rPr>
                <a:t>(rank-2)</a:t>
              </a:r>
            </a:p>
            <a:p>
              <a:pPr algn="ctr"/>
              <a:r>
                <a:rPr lang="en-CA" sz="4400" dirty="0">
                  <a:solidFill>
                    <a:schemeClr val="accent6">
                      <a:lumMod val="50000"/>
                    </a:schemeClr>
                  </a:solidFill>
                </a:rPr>
                <a:t>as matrix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B3E38D-1C8E-71E9-5ADE-CE6F34639351}"/>
                </a:ext>
              </a:extLst>
            </p:cNvPr>
            <p:cNvSpPr/>
            <p:nvPr/>
          </p:nvSpPr>
          <p:spPr>
            <a:xfrm>
              <a:off x="4380412" y="563880"/>
              <a:ext cx="786367" cy="2331022"/>
            </a:xfrm>
            <a:prstGeom prst="rect">
              <a:avLst/>
            </a:prstGeom>
            <a:solidFill>
              <a:srgbClr val="F1E8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642B46-0D23-1FDF-9B47-751F91119F60}"/>
              </a:ext>
            </a:extLst>
          </p:cNvPr>
          <p:cNvCxnSpPr/>
          <p:nvPr/>
        </p:nvCxnSpPr>
        <p:spPr>
          <a:xfrm>
            <a:off x="0" y="3429000"/>
            <a:ext cx="1229868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85E14-2CA6-6B3B-808F-0D6BAE505022}"/>
                  </a:ext>
                </a:extLst>
              </p:cNvPr>
              <p:cNvSpPr txBox="1"/>
              <p:nvPr/>
            </p:nvSpPr>
            <p:spPr>
              <a:xfrm>
                <a:off x="5550437" y="1289499"/>
                <a:ext cx="1073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385E14-2CA6-6B3B-808F-0D6BAE505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437" y="1289499"/>
                <a:ext cx="1073878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C907C8-C206-9F5B-E5EC-7A0AD4773D89}"/>
                  </a:ext>
                </a:extLst>
              </p:cNvPr>
              <p:cNvSpPr txBox="1"/>
              <p:nvPr/>
            </p:nvSpPr>
            <p:spPr>
              <a:xfrm>
                <a:off x="7137905" y="1345173"/>
                <a:ext cx="79343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8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C907C8-C206-9F5B-E5EC-7A0AD4773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905" y="1345173"/>
                <a:ext cx="793439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E1989-1559-CBAD-0523-0118ED080077}"/>
              </a:ext>
            </a:extLst>
          </p:cNvPr>
          <p:cNvGrpSpPr/>
          <p:nvPr/>
        </p:nvGrpSpPr>
        <p:grpSpPr>
          <a:xfrm>
            <a:off x="3489959" y="-137125"/>
            <a:ext cx="6797042" cy="1325845"/>
            <a:chOff x="3489959" y="-137125"/>
            <a:chExt cx="6797042" cy="132584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C281D4-65CE-6BB9-E03B-2AED61E01BC3}"/>
                </a:ext>
              </a:extLst>
            </p:cNvPr>
            <p:cNvSpPr txBox="1"/>
            <p:nvPr/>
          </p:nvSpPr>
          <p:spPr>
            <a:xfrm>
              <a:off x="3489959" y="-137125"/>
              <a:ext cx="67970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800" b="1" dirty="0">
                  <a:solidFill>
                    <a:srgbClr val="57257D"/>
                  </a:solidFill>
                </a:rPr>
                <a:t>Vector </a:t>
              </a:r>
              <a:r>
                <a:rPr lang="en-CA" sz="4800" dirty="0">
                  <a:solidFill>
                    <a:srgbClr val="57257D"/>
                  </a:solidFill>
                </a:rPr>
                <a:t>(rank-1) as column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22B45E-A5CB-E114-E229-3FD6E9FB697C}"/>
                </a:ext>
              </a:extLst>
            </p:cNvPr>
            <p:cNvCxnSpPr>
              <a:cxnSpLocks/>
            </p:cNvCxnSpPr>
            <p:nvPr/>
          </p:nvCxnSpPr>
          <p:spPr>
            <a:xfrm>
              <a:off x="4749550" y="592653"/>
              <a:ext cx="0" cy="596067"/>
            </a:xfrm>
            <a:prstGeom prst="straightConnector1">
              <a:avLst/>
            </a:prstGeom>
            <a:ln w="101600">
              <a:solidFill>
                <a:srgbClr val="5725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940703-7F96-4237-2CB2-E9B02B68A1D3}"/>
              </a:ext>
            </a:extLst>
          </p:cNvPr>
          <p:cNvGrpSpPr/>
          <p:nvPr/>
        </p:nvGrpSpPr>
        <p:grpSpPr>
          <a:xfrm>
            <a:off x="8141050" y="592554"/>
            <a:ext cx="1352004" cy="2762221"/>
            <a:chOff x="8141050" y="592554"/>
            <a:chExt cx="1352004" cy="27622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B0B873-9514-B585-AEEF-44F45602DBED}"/>
                </a:ext>
              </a:extLst>
            </p:cNvPr>
            <p:cNvGrpSpPr/>
            <p:nvPr/>
          </p:nvGrpSpPr>
          <p:grpSpPr>
            <a:xfrm>
              <a:off x="8141050" y="767913"/>
              <a:ext cx="1352004" cy="2586862"/>
              <a:chOff x="5593793" y="767913"/>
              <a:chExt cx="1352004" cy="25868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B9C888A-C5DA-6D48-AE85-60886885C30A}"/>
                      </a:ext>
                    </a:extLst>
                  </p:cNvPr>
                  <p:cNvSpPr txBox="1"/>
                  <p:nvPr/>
                </p:nvSpPr>
                <p:spPr>
                  <a:xfrm>
                    <a:off x="5593793" y="767913"/>
                    <a:ext cx="1352004" cy="258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B9C888A-C5DA-6D48-AE85-60886885C3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793" y="767913"/>
                    <a:ext cx="1352004" cy="25868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74EC8E-7EAD-E114-BF47-3A152BEC536F}"/>
                  </a:ext>
                </a:extLst>
              </p:cNvPr>
              <p:cNvSpPr/>
              <p:nvPr/>
            </p:nvSpPr>
            <p:spPr>
              <a:xfrm>
                <a:off x="5827624" y="948687"/>
                <a:ext cx="786367" cy="2331022"/>
              </a:xfrm>
              <a:prstGeom prst="rect">
                <a:avLst/>
              </a:prstGeom>
              <a:solidFill>
                <a:srgbClr val="F1E8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66C7B5-BA8E-90CF-55FF-C3A6D08D6FCF}"/>
                </a:ext>
              </a:extLst>
            </p:cNvPr>
            <p:cNvCxnSpPr>
              <a:cxnSpLocks/>
            </p:cNvCxnSpPr>
            <p:nvPr/>
          </p:nvCxnSpPr>
          <p:spPr>
            <a:xfrm>
              <a:off x="8792464" y="592554"/>
              <a:ext cx="0" cy="596067"/>
            </a:xfrm>
            <a:prstGeom prst="straightConnector1">
              <a:avLst/>
            </a:prstGeom>
            <a:ln w="101600">
              <a:solidFill>
                <a:srgbClr val="5725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78D6C78-642E-766F-6272-19B5FA8A8195}"/>
              </a:ext>
            </a:extLst>
          </p:cNvPr>
          <p:cNvGrpSpPr/>
          <p:nvPr/>
        </p:nvGrpSpPr>
        <p:grpSpPr>
          <a:xfrm>
            <a:off x="5598008" y="2457450"/>
            <a:ext cx="2567167" cy="892618"/>
            <a:chOff x="5598008" y="2457450"/>
            <a:chExt cx="2567167" cy="8926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091D0F-4CE4-E6DC-B5FD-CC33EF67C99A}"/>
                </a:ext>
              </a:extLst>
            </p:cNvPr>
            <p:cNvSpPr txBox="1"/>
            <p:nvPr/>
          </p:nvSpPr>
          <p:spPr>
            <a:xfrm>
              <a:off x="5598008" y="2796070"/>
              <a:ext cx="256716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Scalar </a:t>
              </a:r>
              <a:r>
                <a:rPr lang="en-CA" sz="3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(rank-0)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DE2FFD-45FE-80CE-E8A6-8BA08C211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638" y="2457450"/>
              <a:ext cx="0" cy="444763"/>
            </a:xfrm>
            <a:prstGeom prst="straightConnector1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1563BD-C4E8-74DA-5E17-7DAADF5C4027}"/>
              </a:ext>
            </a:extLst>
          </p:cNvPr>
          <p:cNvGrpSpPr/>
          <p:nvPr/>
        </p:nvGrpSpPr>
        <p:grpSpPr>
          <a:xfrm>
            <a:off x="514437" y="4274574"/>
            <a:ext cx="5562598" cy="2586862"/>
            <a:chOff x="533402" y="387012"/>
            <a:chExt cx="5562598" cy="2586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98EF9F6-9135-BC94-CF3E-F55DCB01122E}"/>
                    </a:ext>
                  </a:extLst>
                </p:cNvPr>
                <p:cNvSpPr txBox="1"/>
                <p:nvPr/>
              </p:nvSpPr>
              <p:spPr>
                <a:xfrm>
                  <a:off x="533402" y="387012"/>
                  <a:ext cx="5562598" cy="258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98EF9F6-9135-BC94-CF3E-F55DCB011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2" y="387012"/>
                  <a:ext cx="5562598" cy="25868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6A78E-8F9A-35C2-8719-F33E774A624E}"/>
                    </a:ext>
                  </a:extLst>
                </p:cNvPr>
                <p:cNvSpPr/>
                <p:nvPr/>
              </p:nvSpPr>
              <p:spPr>
                <a:xfrm>
                  <a:off x="806631" y="563880"/>
                  <a:ext cx="3033137" cy="2331022"/>
                </a:xfrm>
                <a:prstGeom prst="rect">
                  <a:avLst/>
                </a:prstGeom>
                <a:solidFill>
                  <a:srgbClr val="F1E8F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4400" b="1" dirty="0">
                      <a:solidFill>
                        <a:srgbClr val="57257D"/>
                      </a:solidFill>
                    </a:rPr>
                    <a:t>Vector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400" b="1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b="1" i="1" smtClean="0">
                              <a:solidFill>
                                <a:srgbClr val="57257D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a14:m>
                  <a:br>
                    <a:rPr lang="en-CA" sz="4400" dirty="0">
                      <a:solidFill>
                        <a:srgbClr val="57257D"/>
                      </a:solidFill>
                    </a:rPr>
                  </a:br>
                  <a:r>
                    <a:rPr lang="en-CA" sz="4400" dirty="0">
                      <a:solidFill>
                        <a:srgbClr val="57257D"/>
                      </a:solidFill>
                    </a:rPr>
                    <a:t>(rank-1)</a:t>
                  </a:r>
                </a:p>
                <a:p>
                  <a:pPr algn="ctr"/>
                  <a:r>
                    <a:rPr lang="en-CA" sz="4400" dirty="0">
                      <a:solidFill>
                        <a:srgbClr val="57257D"/>
                      </a:solidFill>
                    </a:rPr>
                    <a:t>as matrix</a:t>
                  </a: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6A78E-8F9A-35C2-8719-F33E774A62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31" y="563880"/>
                  <a:ext cx="3033137" cy="2331022"/>
                </a:xfrm>
                <a:prstGeom prst="rect">
                  <a:avLst/>
                </a:prstGeom>
                <a:blipFill>
                  <a:blip r:embed="rId11"/>
                  <a:stretch>
                    <a:fillRect b="-9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6C05891-1E10-40B1-79B3-33C451ADFEC3}"/>
                    </a:ext>
                  </a:extLst>
                </p:cNvPr>
                <p:cNvSpPr/>
                <p:nvPr/>
              </p:nvSpPr>
              <p:spPr>
                <a:xfrm>
                  <a:off x="4380412" y="563880"/>
                  <a:ext cx="786367" cy="2331022"/>
                </a:xfrm>
                <a:prstGeom prst="rect">
                  <a:avLst/>
                </a:prstGeom>
                <a:solidFill>
                  <a:srgbClr val="DEEBF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oMath>
                    </m:oMathPara>
                  </a14:m>
                  <a:endParaRPr lang="en-CA" sz="6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6C05891-1E10-40B1-79B3-33C451ADFE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0412" y="563880"/>
                  <a:ext cx="786367" cy="23310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32817D-F3B2-D357-A252-A3750159826C}"/>
                  </a:ext>
                </a:extLst>
              </p:cNvPr>
              <p:cNvSpPr txBox="1"/>
              <p:nvPr/>
            </p:nvSpPr>
            <p:spPr>
              <a:xfrm>
                <a:off x="5550437" y="4796160"/>
                <a:ext cx="107387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32817D-F3B2-D357-A252-A3750159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437" y="4796160"/>
                <a:ext cx="1073878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852809-93B1-F1A4-F848-8D3D9E83578A}"/>
                  </a:ext>
                </a:extLst>
              </p:cNvPr>
              <p:cNvSpPr txBox="1"/>
              <p:nvPr/>
            </p:nvSpPr>
            <p:spPr>
              <a:xfrm>
                <a:off x="6724560" y="4838958"/>
                <a:ext cx="148806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𝑚𝑐</m:t>
                      </m:r>
                    </m:oMath>
                  </m:oMathPara>
                </a14:m>
                <a:endParaRPr lang="en-CA" sz="8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852809-93B1-F1A4-F848-8D3D9E835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560" y="4838958"/>
                <a:ext cx="1488065" cy="13234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DD0C4E2A-30B2-0004-D110-19EA99930309}"/>
              </a:ext>
            </a:extLst>
          </p:cNvPr>
          <p:cNvGrpSpPr/>
          <p:nvPr/>
        </p:nvGrpSpPr>
        <p:grpSpPr>
          <a:xfrm>
            <a:off x="3489959" y="3369536"/>
            <a:ext cx="6797042" cy="1325845"/>
            <a:chOff x="3489959" y="3369536"/>
            <a:chExt cx="6797042" cy="132584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B01830-235C-3FA8-F485-7859E83592DA}"/>
                </a:ext>
              </a:extLst>
            </p:cNvPr>
            <p:cNvSpPr txBox="1"/>
            <p:nvPr/>
          </p:nvSpPr>
          <p:spPr>
            <a:xfrm>
              <a:off x="3489959" y="3369536"/>
              <a:ext cx="67970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800" b="1" dirty="0">
                  <a:solidFill>
                    <a:srgbClr val="002060"/>
                  </a:solidFill>
                </a:rPr>
                <a:t>Spinor </a:t>
              </a:r>
              <a:r>
                <a:rPr lang="en-CA" sz="4800" dirty="0">
                  <a:solidFill>
                    <a:srgbClr val="002060"/>
                  </a:solidFill>
                </a:rPr>
                <a:t>(rank-</a:t>
              </a:r>
              <a:r>
                <a:rPr lang="en-CA" sz="4800" dirty="0"/>
                <a:t>½</a:t>
              </a:r>
              <a:r>
                <a:rPr lang="en-CA" sz="4800" dirty="0">
                  <a:solidFill>
                    <a:srgbClr val="002060"/>
                  </a:solidFill>
                </a:rPr>
                <a:t>) as column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E10A915-0968-8804-2C71-9AC0E15EC854}"/>
                </a:ext>
              </a:extLst>
            </p:cNvPr>
            <p:cNvCxnSpPr>
              <a:cxnSpLocks/>
            </p:cNvCxnSpPr>
            <p:nvPr/>
          </p:nvCxnSpPr>
          <p:spPr>
            <a:xfrm>
              <a:off x="4749550" y="4099314"/>
              <a:ext cx="0" cy="59606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3BF553F-EDAC-5E83-9E28-913FD51AAC8D}"/>
              </a:ext>
            </a:extLst>
          </p:cNvPr>
          <p:cNvGrpSpPr/>
          <p:nvPr/>
        </p:nvGrpSpPr>
        <p:grpSpPr>
          <a:xfrm>
            <a:off x="8141050" y="4099215"/>
            <a:ext cx="1352004" cy="2762221"/>
            <a:chOff x="8141050" y="4099215"/>
            <a:chExt cx="1352004" cy="276222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FE49EFB-D610-D779-7791-70F0E53CB90C}"/>
                </a:ext>
              </a:extLst>
            </p:cNvPr>
            <p:cNvGrpSpPr/>
            <p:nvPr/>
          </p:nvGrpSpPr>
          <p:grpSpPr>
            <a:xfrm>
              <a:off x="8141050" y="4274574"/>
              <a:ext cx="1352004" cy="2586862"/>
              <a:chOff x="5593793" y="767913"/>
              <a:chExt cx="1352004" cy="25868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1040DA5-D9E1-AA76-6D3A-208122835DF0}"/>
                      </a:ext>
                    </a:extLst>
                  </p:cNvPr>
                  <p:cNvSpPr txBox="1"/>
                  <p:nvPr/>
                </p:nvSpPr>
                <p:spPr>
                  <a:xfrm>
                    <a:off x="5593793" y="767913"/>
                    <a:ext cx="1352004" cy="258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1040DA5-D9E1-AA76-6D3A-208122835D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3793" y="767913"/>
                    <a:ext cx="1352004" cy="258686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E7DCB48D-8313-4EFF-06F6-AF8D948ECF55}"/>
                      </a:ext>
                    </a:extLst>
                  </p:cNvPr>
                  <p:cNvSpPr/>
                  <p:nvPr/>
                </p:nvSpPr>
                <p:spPr>
                  <a:xfrm>
                    <a:off x="5827624" y="948687"/>
                    <a:ext cx="786367" cy="2331022"/>
                  </a:xfrm>
                  <a:prstGeom prst="rect">
                    <a:avLst/>
                  </a:prstGeom>
                  <a:solidFill>
                    <a:srgbClr val="DEEB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oMath>
                      </m:oMathPara>
                    </a14:m>
                    <a:endParaRPr lang="en-CA" sz="6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E7DCB48D-8313-4EFF-06F6-AF8D948ECF5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7624" y="948687"/>
                    <a:ext cx="786367" cy="233102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FD039E5-FE4D-A590-F5DB-3B99256635A0}"/>
                </a:ext>
              </a:extLst>
            </p:cNvPr>
            <p:cNvCxnSpPr>
              <a:cxnSpLocks/>
            </p:cNvCxnSpPr>
            <p:nvPr/>
          </p:nvCxnSpPr>
          <p:spPr>
            <a:xfrm>
              <a:off x="8792464" y="4099215"/>
              <a:ext cx="0" cy="596067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2461D5-63D2-35D9-0021-17E2FA956F19}"/>
              </a:ext>
            </a:extLst>
          </p:cNvPr>
          <p:cNvGrpSpPr/>
          <p:nvPr/>
        </p:nvGrpSpPr>
        <p:grpSpPr>
          <a:xfrm>
            <a:off x="5598008" y="5964111"/>
            <a:ext cx="2567167" cy="892618"/>
            <a:chOff x="5598008" y="5964111"/>
            <a:chExt cx="2567167" cy="89261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ED63EF-A281-2298-E578-857CEA832EB1}"/>
                </a:ext>
              </a:extLst>
            </p:cNvPr>
            <p:cNvSpPr txBox="1"/>
            <p:nvPr/>
          </p:nvSpPr>
          <p:spPr>
            <a:xfrm>
              <a:off x="5598008" y="6302731"/>
              <a:ext cx="256716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Scalar </a:t>
              </a:r>
              <a:r>
                <a:rPr lang="en-CA" sz="3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(rank-0)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43DBB97-40F5-F9DD-6987-9730A593B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1638" y="5964111"/>
              <a:ext cx="0" cy="444763"/>
            </a:xfrm>
            <a:prstGeom prst="straightConnector1">
              <a:avLst/>
            </a:prstGeom>
            <a:ln w="762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436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/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CA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B7969-DE1C-94EC-21F7-5DCDD626DE96}"/>
                  </a:ext>
                </a:extLst>
              </p:cNvPr>
              <p:cNvSpPr txBox="1"/>
              <p:nvPr/>
            </p:nvSpPr>
            <p:spPr>
              <a:xfrm>
                <a:off x="871127" y="1167985"/>
                <a:ext cx="4337034" cy="10878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B7969-DE1C-94EC-21F7-5DCDD626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7" y="1167985"/>
                <a:ext cx="4337034" cy="10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952B-8D4A-8674-90FD-163DC0AFE073}"/>
                  </a:ext>
                </a:extLst>
              </p:cNvPr>
              <p:cNvSpPr txBox="1"/>
              <p:nvPr/>
            </p:nvSpPr>
            <p:spPr>
              <a:xfrm>
                <a:off x="6354055" y="1284427"/>
                <a:ext cx="5084312" cy="8549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sSup>
                      <m:sSup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952B-8D4A-8674-90FD-163DC0AFE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55" y="1284427"/>
                <a:ext cx="5084312" cy="854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004C2B-D566-78C7-ABDB-8E1142B4E58B}"/>
                  </a:ext>
                </a:extLst>
              </p:cNvPr>
              <p:cNvSpPr txBox="1"/>
              <p:nvPr/>
            </p:nvSpPr>
            <p:spPr>
              <a:xfrm>
                <a:off x="0" y="2326217"/>
                <a:ext cx="12192000" cy="1112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𝑚𝑐</m:t>
                              </m:r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004C2B-D566-78C7-ABDB-8E1142B4E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6217"/>
                <a:ext cx="12192000" cy="11123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3F7F05F-C1C3-CAEF-AC95-DC5E598BAC0F}"/>
              </a:ext>
            </a:extLst>
          </p:cNvPr>
          <p:cNvSpPr txBox="1"/>
          <p:nvPr/>
        </p:nvSpPr>
        <p:spPr>
          <a:xfrm>
            <a:off x="37136" y="-85537"/>
            <a:ext cx="22479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500" b="1" dirty="0"/>
              <a:t>Mass-energy-momentum relation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DDE0-3610-CAE0-8CED-08F69187F370}"/>
              </a:ext>
            </a:extLst>
          </p:cNvPr>
          <p:cNvGrpSpPr/>
          <p:nvPr/>
        </p:nvGrpSpPr>
        <p:grpSpPr>
          <a:xfrm>
            <a:off x="237280" y="4807946"/>
            <a:ext cx="11726119" cy="1598401"/>
            <a:chOff x="237280" y="3786866"/>
            <a:chExt cx="11726119" cy="15984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7A9CFD-A1AD-CD22-6453-96EA31C1F80C}"/>
                </a:ext>
              </a:extLst>
            </p:cNvPr>
            <p:cNvSpPr txBox="1"/>
            <p:nvPr/>
          </p:nvSpPr>
          <p:spPr>
            <a:xfrm>
              <a:off x="2369916" y="4369604"/>
              <a:ext cx="74521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b="1" dirty="0">
                  <a:solidFill>
                    <a:srgbClr val="FF0000"/>
                  </a:solidFill>
                </a:rPr>
                <a:t>Klein-Gordon Equation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D6F65318-1DD9-D1B5-5896-4ED3A94B4B4C}"/>
                </a:ext>
              </a:extLst>
            </p:cNvPr>
            <p:cNvSpPr/>
            <p:nvPr/>
          </p:nvSpPr>
          <p:spPr>
            <a:xfrm rot="5400000">
              <a:off x="5726664" y="-1702518"/>
              <a:ext cx="747351" cy="11726119"/>
            </a:xfrm>
            <a:prstGeom prst="rightBrac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9DF416-8734-026D-3D44-CE6EC351E960}"/>
              </a:ext>
            </a:extLst>
          </p:cNvPr>
          <p:cNvSpPr txBox="1"/>
          <p:nvPr/>
        </p:nvSpPr>
        <p:spPr>
          <a:xfrm>
            <a:off x="2523907" y="6087963"/>
            <a:ext cx="7122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b="1" dirty="0"/>
              <a:t>(relativistic wave equation)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9774AA-5F7A-6EE3-EC0C-E7C584109FD3}"/>
              </a:ext>
            </a:extLst>
          </p:cNvPr>
          <p:cNvGrpSpPr/>
          <p:nvPr/>
        </p:nvGrpSpPr>
        <p:grpSpPr>
          <a:xfrm>
            <a:off x="2082577" y="3167743"/>
            <a:ext cx="5722480" cy="1127590"/>
            <a:chOff x="2082577" y="3167743"/>
            <a:chExt cx="5722480" cy="11275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4D59FC-3639-6B5C-2B5B-5C9AC9C57038}"/>
                </a:ext>
              </a:extLst>
            </p:cNvPr>
            <p:cNvGrpSpPr/>
            <p:nvPr/>
          </p:nvGrpSpPr>
          <p:grpSpPr>
            <a:xfrm>
              <a:off x="2240280" y="3167743"/>
              <a:ext cx="5407074" cy="1127590"/>
              <a:chOff x="7228372" y="3481538"/>
              <a:chExt cx="5407074" cy="112759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A8E09411-9F79-70D3-C7C9-F5DE14F374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3682" y="3481538"/>
                <a:ext cx="0" cy="41970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CF1081E-EB1D-A05D-A089-D24574E5DE1B}"/>
                      </a:ext>
                    </a:extLst>
                  </p:cNvPr>
                  <p:cNvSpPr txBox="1"/>
                  <p:nvPr/>
                </p:nvSpPr>
                <p:spPr>
                  <a:xfrm>
                    <a:off x="7228372" y="3901242"/>
                    <a:ext cx="5407074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4000" dirty="0">
                        <a:solidFill>
                          <a:srgbClr val="FF0000"/>
                        </a:solidFill>
                      </a:rPr>
                      <a:t>2</a:t>
                    </a:r>
                    <a:r>
                      <a:rPr lang="en-CA" sz="4000" baseline="30000" dirty="0">
                        <a:solidFill>
                          <a:srgbClr val="FF0000"/>
                        </a:solidFill>
                      </a:rPr>
                      <a:t>nd</a:t>
                    </a:r>
                    <a:r>
                      <a:rPr lang="en-CA" sz="4000" dirty="0"/>
                      <a:t> derivative in </a:t>
                    </a:r>
                    <a14:m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CF1081E-EB1D-A05D-A089-D24574E5DE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8372" y="3901242"/>
                    <a:ext cx="540707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70" t="-12195" b="-30894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01A047-E639-E49D-DCEC-FAC156C41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5905" y="3167743"/>
              <a:ext cx="0" cy="4197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8EC28F-79CF-68C2-F9DA-6D1867132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4962" y="3167743"/>
              <a:ext cx="260095" cy="41970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605528-C950-AA5A-0C18-F4F4D7740A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2577" y="3223260"/>
              <a:ext cx="311282" cy="36418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06657C-0547-3DF1-FAA1-DBDF56464EF1}"/>
                  </a:ext>
                </a:extLst>
              </p:cNvPr>
              <p:cNvSpPr txBox="1"/>
              <p:nvPr/>
            </p:nvSpPr>
            <p:spPr>
              <a:xfrm>
                <a:off x="167641" y="4247996"/>
                <a:ext cx="11930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000" dirty="0"/>
                  <a:t> does </a:t>
                </a:r>
                <a:r>
                  <a:rPr lang="en-CA" sz="4000" b="1" u="sng" dirty="0"/>
                  <a:t>NOT</a:t>
                </a:r>
                <a:r>
                  <a:rPr lang="en-CA" sz="4000" dirty="0"/>
                  <a:t> change form under Lorentz transformations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06657C-0547-3DF1-FAA1-DBDF56464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1" y="4247996"/>
                <a:ext cx="11930485" cy="707886"/>
              </a:xfrm>
              <a:prstGeom prst="rect">
                <a:avLst/>
              </a:prstGeom>
              <a:blipFill>
                <a:blip r:embed="rId8"/>
                <a:stretch>
                  <a:fillRect t="-15517" r="-1022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328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331">
        <p:fade/>
      </p:transition>
    </mc:Choice>
    <mc:Fallback>
      <p:transition spd="med" advTm="83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4C891-2A8E-3320-ECF7-F48DB130887D}"/>
                  </a:ext>
                </a:extLst>
              </p:cNvPr>
              <p:cNvSpPr txBox="1"/>
              <p:nvPr/>
            </p:nvSpPr>
            <p:spPr>
              <a:xfrm>
                <a:off x="3341934" y="5036047"/>
                <a:ext cx="1641251" cy="1868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4C891-2A8E-3320-ECF7-F48DB1308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34" y="5036047"/>
                <a:ext cx="1641251" cy="1868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00B3D-7459-D2EC-9893-037E1458E30C}"/>
                  </a:ext>
                </a:extLst>
              </p:cNvPr>
              <p:cNvSpPr txBox="1"/>
              <p:nvPr/>
            </p:nvSpPr>
            <p:spPr>
              <a:xfrm>
                <a:off x="0" y="-116375"/>
                <a:ext cx="77142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(1,3)=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54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E00B3D-7459-D2EC-9893-037E1458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16375"/>
                <a:ext cx="7714211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CB2ED35-58EA-E432-9D4D-828C4E5D1A91}"/>
              </a:ext>
            </a:extLst>
          </p:cNvPr>
          <p:cNvGrpSpPr/>
          <p:nvPr/>
        </p:nvGrpSpPr>
        <p:grpSpPr>
          <a:xfrm>
            <a:off x="353475" y="399370"/>
            <a:ext cx="11132010" cy="2027350"/>
            <a:chOff x="353475" y="165465"/>
            <a:chExt cx="11132010" cy="2027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74CEFB-1CA5-7C59-40A2-1961F37AF52C}"/>
                    </a:ext>
                  </a:extLst>
                </p:cNvPr>
                <p:cNvSpPr txBox="1"/>
                <p:nvPr/>
              </p:nvSpPr>
              <p:spPr>
                <a:xfrm>
                  <a:off x="353475" y="165465"/>
                  <a:ext cx="11132010" cy="2027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/>
                      </m:sSup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974CEFB-1CA5-7C59-40A2-1961F37AF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75" y="165465"/>
                  <a:ext cx="11132010" cy="2027350"/>
                </a:xfrm>
                <a:prstGeom prst="rect">
                  <a:avLst/>
                </a:prstGeom>
                <a:blipFill>
                  <a:blip r:embed="rId5"/>
                  <a:stretch>
                    <a:fillRect r="-11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3D315BB-6D45-37AE-AF3F-910C308B7320}"/>
                    </a:ext>
                  </a:extLst>
                </p:cNvPr>
                <p:cNvSpPr/>
                <p:nvPr/>
              </p:nvSpPr>
              <p:spPr>
                <a:xfrm>
                  <a:off x="711720" y="584914"/>
                  <a:ext cx="2153400" cy="15029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5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3D315BB-6D45-37AE-AF3F-910C308B73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20" y="584914"/>
                  <a:ext cx="2153400" cy="15029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D05B350-FB46-936A-044B-4C67CD03ACC9}"/>
                    </a:ext>
                  </a:extLst>
                </p:cNvPr>
                <p:cNvSpPr/>
                <p:nvPr/>
              </p:nvSpPr>
              <p:spPr>
                <a:xfrm>
                  <a:off x="9162246" y="600154"/>
                  <a:ext cx="2113136" cy="150305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CA" sz="6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CA" sz="7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D05B350-FB46-936A-044B-4C67CD03AC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2246" y="600154"/>
                  <a:ext cx="2113136" cy="1503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CA88A4-98B5-4370-744B-B61FD7DFA380}"/>
                  </a:ext>
                </a:extLst>
              </p:cNvPr>
              <p:cNvSpPr txBox="1"/>
              <p:nvPr/>
            </p:nvSpPr>
            <p:spPr>
              <a:xfrm>
                <a:off x="3441689" y="2473514"/>
                <a:ext cx="1641250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CA88A4-98B5-4370-744B-B61FD7DFA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89" y="2473514"/>
                <a:ext cx="1641250" cy="17361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B1E19A-D080-DFCD-9E05-74E2EC8FA89D}"/>
                  </a:ext>
                </a:extLst>
              </p:cNvPr>
              <p:cNvSpPr txBox="1"/>
              <p:nvPr/>
            </p:nvSpPr>
            <p:spPr>
              <a:xfrm>
                <a:off x="5544577" y="2872318"/>
                <a:ext cx="3138621" cy="961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B1E19A-D080-DFCD-9E05-74E2EC8FA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577" y="2872318"/>
                <a:ext cx="3138621" cy="9610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D6E48EC-F8A4-B789-61BB-A505C20016B0}"/>
              </a:ext>
            </a:extLst>
          </p:cNvPr>
          <p:cNvGrpSpPr/>
          <p:nvPr/>
        </p:nvGrpSpPr>
        <p:grpSpPr>
          <a:xfrm>
            <a:off x="359505" y="2428019"/>
            <a:ext cx="2937004" cy="1735668"/>
            <a:chOff x="456923" y="3747292"/>
            <a:chExt cx="2937004" cy="1735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1866BC-E72A-CF18-A414-5936AFA8D3C6}"/>
                    </a:ext>
                  </a:extLst>
                </p:cNvPr>
                <p:cNvSpPr txBox="1"/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1866BC-E72A-CF18-A414-5936AFA8D3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182A939-937D-4C4F-11E9-E6401C448179}"/>
                    </a:ext>
                  </a:extLst>
                </p:cNvPr>
                <p:cNvSpPr/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5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182A939-937D-4C4F-11E9-E6401C4481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8BE0B-DD3B-4AF1-4A0D-22106078195E}"/>
              </a:ext>
            </a:extLst>
          </p:cNvPr>
          <p:cNvGrpSpPr/>
          <p:nvPr/>
        </p:nvGrpSpPr>
        <p:grpSpPr>
          <a:xfrm>
            <a:off x="8750312" y="2428019"/>
            <a:ext cx="2937004" cy="1735668"/>
            <a:chOff x="456923" y="3747292"/>
            <a:chExt cx="2937004" cy="1735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C111B9-5FC8-82E7-0444-09DF1D6BDAEA}"/>
                    </a:ext>
                  </a:extLst>
                </p:cNvPr>
                <p:cNvSpPr txBox="1"/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C111B9-5FC8-82E7-0444-09DF1D6BD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13B318B-7491-C3C8-B111-98021FBE6EAC}"/>
                    </a:ext>
                  </a:extLst>
                </p:cNvPr>
                <p:cNvSpPr/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CA" sz="7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CA" sz="8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13B318B-7491-C3C8-B111-98021FBE6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298435-98B8-7FA8-E5E4-93589800847F}"/>
              </a:ext>
            </a:extLst>
          </p:cNvPr>
          <p:cNvGrpSpPr/>
          <p:nvPr/>
        </p:nvGrpSpPr>
        <p:grpSpPr>
          <a:xfrm>
            <a:off x="343712" y="5119948"/>
            <a:ext cx="2937004" cy="1735668"/>
            <a:chOff x="456923" y="3747292"/>
            <a:chExt cx="2937004" cy="1735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7B4BFC5-3015-F5AC-0F3B-51A679B46B4C}"/>
                    </a:ext>
                  </a:extLst>
                </p:cNvPr>
                <p:cNvSpPr txBox="1"/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7B4BFC5-3015-F5AC-0F3B-51A679B46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A889472-BEA1-C265-D176-3E675F6C0D36}"/>
                    </a:ext>
                  </a:extLst>
                </p:cNvPr>
                <p:cNvSpPr/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5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5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5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4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A889472-BEA1-C265-D176-3E675F6C0D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979F5A-4F43-37ED-024F-C752199A924A}"/>
              </a:ext>
            </a:extLst>
          </p:cNvPr>
          <p:cNvGrpSpPr/>
          <p:nvPr/>
        </p:nvGrpSpPr>
        <p:grpSpPr>
          <a:xfrm>
            <a:off x="8750312" y="5119948"/>
            <a:ext cx="2937004" cy="1735668"/>
            <a:chOff x="456923" y="3747292"/>
            <a:chExt cx="2937004" cy="1735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DAE50EA-3B10-9551-E526-AFC79500D88B}"/>
                    </a:ext>
                  </a:extLst>
                </p:cNvPr>
                <p:cNvSpPr txBox="1"/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DAE50EA-3B10-9551-E526-AFC79500D8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23" y="3747292"/>
                  <a:ext cx="2937004" cy="173566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08486B-5925-F582-913D-26389074B490}"/>
                    </a:ext>
                  </a:extLst>
                </p:cNvPr>
                <p:cNvSpPr/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8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708486B-5925-F582-913D-26389074B4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68" y="3909363"/>
                  <a:ext cx="2153400" cy="15029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1F2E65-B022-084A-ED07-1E8E22A30D82}"/>
                  </a:ext>
                </a:extLst>
              </p:cNvPr>
              <p:cNvSpPr txBox="1"/>
              <p:nvPr/>
            </p:nvSpPr>
            <p:spPr>
              <a:xfrm>
                <a:off x="5617480" y="5572283"/>
                <a:ext cx="29370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1F2E65-B022-084A-ED07-1E8E22A3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80" y="5572283"/>
                <a:ext cx="2937005" cy="8309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7B39E63-E76C-C08C-D81C-8C767453D1B9}"/>
              </a:ext>
            </a:extLst>
          </p:cNvPr>
          <p:cNvSpPr/>
          <p:nvPr/>
        </p:nvSpPr>
        <p:spPr>
          <a:xfrm>
            <a:off x="5544577" y="2502195"/>
            <a:ext cx="6142739" cy="4596876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5487FB-BB50-7279-6080-1E5F51B2A5FB}"/>
              </a:ext>
            </a:extLst>
          </p:cNvPr>
          <p:cNvGrpSpPr/>
          <p:nvPr/>
        </p:nvGrpSpPr>
        <p:grpSpPr>
          <a:xfrm>
            <a:off x="339206" y="2426720"/>
            <a:ext cx="5138258" cy="2394662"/>
            <a:chOff x="339206" y="2426720"/>
            <a:chExt cx="5138258" cy="239466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2675F0-95C4-88A9-470A-D46A8B6665B2}"/>
                </a:ext>
              </a:extLst>
            </p:cNvPr>
            <p:cNvSpPr/>
            <p:nvPr/>
          </p:nvSpPr>
          <p:spPr>
            <a:xfrm>
              <a:off x="339206" y="2426720"/>
              <a:ext cx="5138258" cy="239466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CE2AA2-7E73-DA63-EECE-F78DAB69759D}"/>
                </a:ext>
              </a:extLst>
            </p:cNvPr>
            <p:cNvSpPr txBox="1"/>
            <p:nvPr/>
          </p:nvSpPr>
          <p:spPr>
            <a:xfrm>
              <a:off x="3007844" y="4170347"/>
              <a:ext cx="2465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rgbClr val="FF0000"/>
                  </a:solidFill>
                </a:rPr>
                <a:t>Weyl Spinor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C244EB-C867-D3C8-9953-5201B141B174}"/>
              </a:ext>
            </a:extLst>
          </p:cNvPr>
          <p:cNvGrpSpPr/>
          <p:nvPr/>
        </p:nvGrpSpPr>
        <p:grpSpPr>
          <a:xfrm>
            <a:off x="5565704" y="2429491"/>
            <a:ext cx="6121611" cy="2394662"/>
            <a:chOff x="5565704" y="2429491"/>
            <a:chExt cx="6121611" cy="239466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C46575-7C3D-904A-FF5C-B4ADA400C49D}"/>
                </a:ext>
              </a:extLst>
            </p:cNvPr>
            <p:cNvSpPr/>
            <p:nvPr/>
          </p:nvSpPr>
          <p:spPr>
            <a:xfrm>
              <a:off x="5565704" y="2429491"/>
              <a:ext cx="6121611" cy="2394662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E88161-0CC7-0BEC-C4C0-06428A43215E}"/>
                </a:ext>
              </a:extLst>
            </p:cNvPr>
            <p:cNvSpPr txBox="1"/>
            <p:nvPr/>
          </p:nvSpPr>
          <p:spPr>
            <a:xfrm>
              <a:off x="5819538" y="4154301"/>
              <a:ext cx="2465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>
                  <a:solidFill>
                    <a:srgbClr val="FFC000"/>
                  </a:solidFill>
                </a:rPr>
                <a:t>Weyl Spinor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7D12DE2-C7C5-E6EE-14EB-EDF507A9DA61}"/>
              </a:ext>
            </a:extLst>
          </p:cNvPr>
          <p:cNvGrpSpPr/>
          <p:nvPr/>
        </p:nvGrpSpPr>
        <p:grpSpPr>
          <a:xfrm>
            <a:off x="687986" y="3834040"/>
            <a:ext cx="2190373" cy="1933186"/>
            <a:chOff x="6989892" y="4815838"/>
            <a:chExt cx="2807816" cy="247813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7CC81C-8700-8A4C-ABB8-7DEFFE3F5612}"/>
                </a:ext>
              </a:extLst>
            </p:cNvPr>
            <p:cNvSpPr txBox="1"/>
            <p:nvPr/>
          </p:nvSpPr>
          <p:spPr>
            <a:xfrm>
              <a:off x="7259380" y="5311216"/>
              <a:ext cx="2538328" cy="1223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0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327237EB-4926-2D3E-0E9B-AD75DA8F065C}"/>
                </a:ext>
              </a:extLst>
            </p:cNvPr>
            <p:cNvSpPr/>
            <p:nvPr/>
          </p:nvSpPr>
          <p:spPr>
            <a:xfrm rot="13500000">
              <a:off x="6989892" y="4815838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724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5"/>
    </mc:Choice>
    <mc:Fallback>
      <p:transition spd="slow" advTm="16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1"/>
      <p:bldP spid="7" grpId="1"/>
      <p:bldP spid="4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EC1AEC-E44D-515E-BA6F-091C7B35B88C}"/>
              </a:ext>
            </a:extLst>
          </p:cNvPr>
          <p:cNvGrpSpPr/>
          <p:nvPr/>
        </p:nvGrpSpPr>
        <p:grpSpPr>
          <a:xfrm>
            <a:off x="2120569" y="158004"/>
            <a:ext cx="5361804" cy="3153811"/>
            <a:chOff x="-95343" y="3972390"/>
            <a:chExt cx="1537104" cy="90412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A3A01E-E6FC-0ED2-7E70-BE0B7C4B1F58}"/>
                </a:ext>
              </a:extLst>
            </p:cNvPr>
            <p:cNvGrpSpPr/>
            <p:nvPr/>
          </p:nvGrpSpPr>
          <p:grpSpPr>
            <a:xfrm>
              <a:off x="-95343" y="3972390"/>
              <a:ext cx="1537104" cy="904124"/>
              <a:chOff x="-3903" y="5191369"/>
              <a:chExt cx="1537104" cy="9041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382DD12-76D9-8D52-240C-4C6B092D67F3}"/>
                      </a:ext>
                    </a:extLst>
                  </p:cNvPr>
                  <p:cNvSpPr txBox="1"/>
                  <p:nvPr/>
                </p:nvSpPr>
                <p:spPr>
                  <a:xfrm>
                    <a:off x="-3903" y="5191369"/>
                    <a:ext cx="1537104" cy="9041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5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382DD12-76D9-8D52-240C-4C6B092D6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903" y="5191369"/>
                    <a:ext cx="1537104" cy="90412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B30B1730-E509-079F-D4E1-E6AC4E4A1005}"/>
                      </a:ext>
                    </a:extLst>
                  </p:cNvPr>
                  <p:cNvSpPr/>
                  <p:nvPr/>
                </p:nvSpPr>
                <p:spPr>
                  <a:xfrm>
                    <a:off x="99768" y="5230354"/>
                    <a:ext cx="660129" cy="43125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8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oMath>
                      </m:oMathPara>
                    </a14:m>
                    <a:endParaRPr lang="en-CA" sz="8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B30B1730-E509-079F-D4E1-E6AC4E4A1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68" y="5230354"/>
                    <a:ext cx="660129" cy="4312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1F803B9-29A1-E45F-0F91-C390F64E838A}"/>
                    </a:ext>
                  </a:extLst>
                </p:cNvPr>
                <p:cNvSpPr/>
                <p:nvPr/>
              </p:nvSpPr>
              <p:spPr>
                <a:xfrm>
                  <a:off x="668457" y="4442630"/>
                  <a:ext cx="660129" cy="42951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5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5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5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5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5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1F803B9-29A1-E45F-0F91-C390F64E8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57" y="4442630"/>
                  <a:ext cx="660129" cy="429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9CD805-739E-4704-59DB-978DDBD72BB2}"/>
                  </a:ext>
                </a:extLst>
              </p:cNvPr>
              <p:cNvSpPr txBox="1"/>
              <p:nvPr/>
            </p:nvSpPr>
            <p:spPr>
              <a:xfrm>
                <a:off x="7449220" y="134765"/>
                <a:ext cx="1466648" cy="329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5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9CD805-739E-4704-59DB-978DDBD72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220" y="134765"/>
                <a:ext cx="1466648" cy="3294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3777A4-B074-B823-BB88-7209660902C6}"/>
                  </a:ext>
                </a:extLst>
              </p:cNvPr>
              <p:cNvSpPr txBox="1"/>
              <p:nvPr/>
            </p:nvSpPr>
            <p:spPr>
              <a:xfrm>
                <a:off x="7449220" y="3500438"/>
                <a:ext cx="1466648" cy="329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CA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3777A4-B074-B823-BB88-72096609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220" y="3500438"/>
                <a:ext cx="1466648" cy="3294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0CCC58-F7CC-B5DA-483A-E411D07A6BA6}"/>
                  </a:ext>
                </a:extLst>
              </p:cNvPr>
              <p:cNvSpPr/>
              <p:nvPr/>
            </p:nvSpPr>
            <p:spPr>
              <a:xfrm>
                <a:off x="7668001" y="3741734"/>
                <a:ext cx="952760" cy="287242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CA" sz="5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30CCC58-F7CC-B5DA-483A-E411D07A6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01" y="3741734"/>
                <a:ext cx="952760" cy="2872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26275-9C85-093B-1A8D-1F1DEAAEEDB2}"/>
                  </a:ext>
                </a:extLst>
              </p:cNvPr>
              <p:cNvSpPr txBox="1"/>
              <p:nvPr/>
            </p:nvSpPr>
            <p:spPr>
              <a:xfrm>
                <a:off x="2173650" y="3585801"/>
                <a:ext cx="5361804" cy="3153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426275-9C85-093B-1A8D-1F1DEAAE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650" y="3585801"/>
                <a:ext cx="5361804" cy="3153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92CE4-D86D-8AC9-3B7A-4982BC62E34B}"/>
                  </a:ext>
                </a:extLst>
              </p:cNvPr>
              <p:cNvSpPr/>
              <p:nvPr/>
            </p:nvSpPr>
            <p:spPr>
              <a:xfrm>
                <a:off x="2543159" y="3731574"/>
                <a:ext cx="4574911" cy="2958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CA" sz="8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92CE4-D86D-8AC9-3B7A-4982BC62E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59" y="3731574"/>
                <a:ext cx="4574911" cy="29582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BCE10C-FC82-31C1-FF4E-2F25FC8152AB}"/>
                  </a:ext>
                </a:extLst>
              </p:cNvPr>
              <p:cNvSpPr txBox="1"/>
              <p:nvPr/>
            </p:nvSpPr>
            <p:spPr>
              <a:xfrm>
                <a:off x="608664" y="4440115"/>
                <a:ext cx="108297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9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BCE10C-FC82-31C1-FF4E-2F25FC815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4" y="4440115"/>
                <a:ext cx="1082976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F1E1DAF-F624-1E42-D2C0-13D195044156}"/>
              </a:ext>
            </a:extLst>
          </p:cNvPr>
          <p:cNvSpPr txBox="1"/>
          <p:nvPr/>
        </p:nvSpPr>
        <p:spPr>
          <a:xfrm>
            <a:off x="8915868" y="1100897"/>
            <a:ext cx="30473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 b="1" dirty="0">
                <a:solidFill>
                  <a:srgbClr val="0070C0"/>
                </a:solidFill>
              </a:rPr>
              <a:t>Dirac Spinor</a:t>
            </a:r>
          </a:p>
          <a:p>
            <a:pPr algn="ctr"/>
            <a:r>
              <a:rPr lang="en-CA" sz="4400" dirty="0"/>
              <a:t>(chiral basis)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01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09">
        <p:fade/>
      </p:transition>
    </mc:Choice>
    <mc:Fallback>
      <p:transition spd="med" advTm="122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/>
      <p:bldP spid="20" grpId="0" animBg="1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/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</a:pPr>
                <a:r>
                  <a:rPr lang="en-CA" sz="8000" b="0" dirty="0">
                    <a:solidFill>
                      <a:schemeClr val="tx1"/>
                    </a:solidFill>
                  </a:rPr>
                  <a:t>Lorentz Transformations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4A206A"/>
                    </a:solidFill>
                  </a:rPr>
                  <a:t>Vector (rank-1)</a:t>
                </a:r>
                <a:r>
                  <a:rPr lang="en-CA" sz="6000" dirty="0"/>
                  <a:t>: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chemeClr val="bg1"/>
                    </a:solidFill>
                  </a:rPr>
                  <a:t>Spinor (rank-½):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60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chemeClr val="bg1"/>
                    </a:solidFill>
                  </a:rPr>
                  <a:t>Scalar (rank-0): 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sz="6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blipFill>
                <a:blip r:embed="rId5"/>
                <a:stretch>
                  <a:fillRect l="-3043" t="-3861" b="-55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A3499E-D103-0F5B-5FCB-10069F84DEEF}"/>
              </a:ext>
            </a:extLst>
          </p:cNvPr>
          <p:cNvSpPr txBox="1"/>
          <p:nvPr/>
        </p:nvSpPr>
        <p:spPr>
          <a:xfrm>
            <a:off x="4379036" y="5194356"/>
            <a:ext cx="7334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rgbClr val="FF8F8F"/>
                </a:solidFill>
              </a:rPr>
              <a:t>(not related to “rank” of a matrix; e.g. linearly independent columns)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4D56C-2459-E7A4-19EF-8F457B125114}"/>
              </a:ext>
            </a:extLst>
          </p:cNvPr>
          <p:cNvGrpSpPr/>
          <p:nvPr/>
        </p:nvGrpSpPr>
        <p:grpSpPr>
          <a:xfrm>
            <a:off x="4551153" y="3292326"/>
            <a:ext cx="1544847" cy="1737533"/>
            <a:chOff x="4551153" y="3292326"/>
            <a:chExt cx="1544847" cy="1737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0BAA6DC-8E9F-EA40-0AD6-768454275672}"/>
                    </a:ext>
                  </a:extLst>
                </p:cNvPr>
                <p:cNvSpPr txBox="1"/>
                <p:nvPr/>
              </p:nvSpPr>
              <p:spPr>
                <a:xfrm>
                  <a:off x="4633677" y="3292326"/>
                  <a:ext cx="146232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0BAA6DC-8E9F-EA40-0AD6-768454275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677" y="3292326"/>
                  <a:ext cx="1462323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5E49A0-4C13-F725-F09D-FFB30010FE9F}"/>
                </a:ext>
              </a:extLst>
            </p:cNvPr>
            <p:cNvSpPr txBox="1"/>
            <p:nvPr/>
          </p:nvSpPr>
          <p:spPr>
            <a:xfrm>
              <a:off x="4551153" y="4321973"/>
              <a:ext cx="15174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rank-1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2F4203-A607-09E3-316D-9A874606CA75}"/>
              </a:ext>
            </a:extLst>
          </p:cNvPr>
          <p:cNvGrpSpPr/>
          <p:nvPr/>
        </p:nvGrpSpPr>
        <p:grpSpPr>
          <a:xfrm>
            <a:off x="6940251" y="3292325"/>
            <a:ext cx="2069605" cy="1737534"/>
            <a:chOff x="6940251" y="3292325"/>
            <a:chExt cx="2069605" cy="1737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7F8E40-1E94-32F9-C5BE-E3A30FF9F57C}"/>
                    </a:ext>
                  </a:extLst>
                </p:cNvPr>
                <p:cNvSpPr txBox="1"/>
                <p:nvPr/>
              </p:nvSpPr>
              <p:spPr>
                <a:xfrm>
                  <a:off x="6940251" y="3292325"/>
                  <a:ext cx="206960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oMath>
                    </m:oMathPara>
                  </a14:m>
                  <a:endParaRPr lang="en-CA" sz="7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7F8E40-1E94-32F9-C5BE-E3A30FF9F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0251" y="3292325"/>
                  <a:ext cx="2069605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C59C47-BECE-5386-F355-25D24CE675BD}"/>
                </a:ext>
              </a:extLst>
            </p:cNvPr>
            <p:cNvSpPr txBox="1"/>
            <p:nvPr/>
          </p:nvSpPr>
          <p:spPr>
            <a:xfrm>
              <a:off x="7155909" y="4321973"/>
              <a:ext cx="15174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rank-2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62441F-AFA7-8559-7585-53589CF52F98}"/>
              </a:ext>
            </a:extLst>
          </p:cNvPr>
          <p:cNvGrpSpPr/>
          <p:nvPr/>
        </p:nvGrpSpPr>
        <p:grpSpPr>
          <a:xfrm>
            <a:off x="9440329" y="3292325"/>
            <a:ext cx="2273251" cy="1737534"/>
            <a:chOff x="9440329" y="3292325"/>
            <a:chExt cx="2273251" cy="1737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E639E7-7212-8B93-040C-0CC1735F003A}"/>
                    </a:ext>
                  </a:extLst>
                </p:cNvPr>
                <p:cNvSpPr txBox="1"/>
                <p:nvPr/>
              </p:nvSpPr>
              <p:spPr>
                <a:xfrm>
                  <a:off x="9440329" y="3292325"/>
                  <a:ext cx="2273251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𝜇𝜈𝜎</m:t>
                            </m:r>
                          </m:sup>
                        </m:sSup>
                      </m:oMath>
                    </m:oMathPara>
                  </a14:m>
                  <a:endParaRPr lang="en-CA" sz="7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E639E7-7212-8B93-040C-0CC1735F00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0329" y="3292325"/>
                  <a:ext cx="2273251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3F5C5A-C832-ABEF-800C-CCC7C61231F1}"/>
                </a:ext>
              </a:extLst>
            </p:cNvPr>
            <p:cNvSpPr txBox="1"/>
            <p:nvPr/>
          </p:nvSpPr>
          <p:spPr>
            <a:xfrm>
              <a:off x="9783082" y="4321973"/>
              <a:ext cx="15174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rank-3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1BFBC9-FBB2-CD48-74E8-7A92A4D9D2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40960" y="3334680"/>
              <a:ext cx="745920" cy="1697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1BFBC9-FBB2-CD48-74E8-7A92A4D9D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31600" y="3325320"/>
                <a:ext cx="764640" cy="171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38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3"/>
    </mc:Choice>
    <mc:Fallback xmlns="">
      <p:transition spd="slow" advTm="12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/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</a:pPr>
                <a:r>
                  <a:rPr lang="en-CA" sz="8000" b="0" dirty="0">
                    <a:solidFill>
                      <a:schemeClr val="tx1"/>
                    </a:solidFill>
                  </a:rPr>
                  <a:t>Lorentz Transformations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4A206A"/>
                    </a:solidFill>
                  </a:rPr>
                  <a:t>Vector (rank-1)</a:t>
                </a:r>
                <a:r>
                  <a:rPr lang="en-CA" sz="6000" dirty="0"/>
                  <a:t>: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002060"/>
                    </a:solidFill>
                  </a:rPr>
                  <a:t>Spinor (rank-½)</a:t>
                </a:r>
                <a:r>
                  <a:rPr lang="en-CA" sz="6000" dirty="0"/>
                  <a:t>: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chemeClr val="bg1"/>
                    </a:solidFill>
                  </a:rPr>
                  <a:t>Scalar (rank-0): 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sz="6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blipFill>
                <a:blip r:embed="rId5"/>
                <a:stretch>
                  <a:fillRect l="-3043" t="-3861" b="-55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F23F2C0-8DF4-64E9-E50E-E43462071571}"/>
              </a:ext>
            </a:extLst>
          </p:cNvPr>
          <p:cNvGrpSpPr/>
          <p:nvPr/>
        </p:nvGrpSpPr>
        <p:grpSpPr>
          <a:xfrm>
            <a:off x="7363428" y="2730997"/>
            <a:ext cx="3954416" cy="769442"/>
            <a:chOff x="7363428" y="2730997"/>
            <a:chExt cx="3954416" cy="769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350DE1-8255-5911-44CA-1AB1448CD64A}"/>
                    </a:ext>
                  </a:extLst>
                </p:cNvPr>
                <p:cNvSpPr txBox="1"/>
                <p:nvPr/>
              </p:nvSpPr>
              <p:spPr>
                <a:xfrm>
                  <a:off x="7363428" y="2730997"/>
                  <a:ext cx="3954416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   +     </m:t>
                      </m:r>
                      <m:f>
                        <m:fPr>
                          <m:type m:val="skw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  = </m:t>
                      </m:r>
                    </m:oMath>
                  </a14:m>
                  <a:r>
                    <a:rPr lang="en-CA" sz="36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4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350DE1-8255-5911-44CA-1AB1448CD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428" y="2730997"/>
                  <a:ext cx="3954416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1F1583-64D0-4479-92F7-9ED63A37A93D}"/>
                </a:ext>
              </a:extLst>
            </p:cNvPr>
            <p:cNvSpPr/>
            <p:nvPr/>
          </p:nvSpPr>
          <p:spPr>
            <a:xfrm>
              <a:off x="7363428" y="2870523"/>
              <a:ext cx="3921888" cy="62991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7AAC3D-A088-4343-464F-3CB64D57B566}"/>
              </a:ext>
            </a:extLst>
          </p:cNvPr>
          <p:cNvGrpSpPr/>
          <p:nvPr/>
        </p:nvGrpSpPr>
        <p:grpSpPr>
          <a:xfrm>
            <a:off x="7226461" y="4670696"/>
            <a:ext cx="1361954" cy="651525"/>
            <a:chOff x="7226461" y="4670696"/>
            <a:chExt cx="1361954" cy="651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85B5EC-0C0A-940E-BEA3-DC15AC9F7F06}"/>
                    </a:ext>
                  </a:extLst>
                </p:cNvPr>
                <p:cNvSpPr txBox="1"/>
                <p:nvPr/>
              </p:nvSpPr>
              <p:spPr>
                <a:xfrm>
                  <a:off x="7363428" y="4670696"/>
                  <a:ext cx="887872" cy="6515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585B5EC-0C0A-940E-BEA3-DC15AC9F7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3428" y="4670696"/>
                  <a:ext cx="887872" cy="6515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CA0379-75D5-60E4-6F1D-26105415F734}"/>
                </a:ext>
              </a:extLst>
            </p:cNvPr>
            <p:cNvSpPr/>
            <p:nvPr/>
          </p:nvSpPr>
          <p:spPr>
            <a:xfrm>
              <a:off x="7226461" y="4692305"/>
              <a:ext cx="1361954" cy="62991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4F9038-078B-872F-BAE5-9B15951BA3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27520" y="3369240"/>
              <a:ext cx="3825000" cy="2070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4F9038-078B-872F-BAE5-9B15951BA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18160" y="3359880"/>
                <a:ext cx="3843720" cy="2089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69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8"/>
    </mc:Choice>
    <mc:Fallback xmlns="">
      <p:transition spd="slow" advTm="8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/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</a:pPr>
                <a:r>
                  <a:rPr lang="en-CA" sz="8000" b="0" dirty="0">
                    <a:solidFill>
                      <a:schemeClr val="tx1"/>
                    </a:solidFill>
                  </a:rPr>
                  <a:t>Lorentz Transformations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4A206A"/>
                    </a:solidFill>
                  </a:rPr>
                  <a:t>Vector (rank-1)</a:t>
                </a:r>
                <a:r>
                  <a:rPr lang="en-CA" sz="6000" dirty="0"/>
                  <a:t>: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002060"/>
                    </a:solidFill>
                  </a:rPr>
                  <a:t>Spinor (rank-½)</a:t>
                </a:r>
                <a:r>
                  <a:rPr lang="en-CA" sz="6000" dirty="0"/>
                  <a:t>: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chemeClr val="bg1"/>
                    </a:solidFill>
                  </a:rPr>
                  <a:t>Scalar (rank-0): 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6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sz="6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blipFill>
                <a:blip r:embed="rId5"/>
                <a:stretch>
                  <a:fillRect l="-3043" t="-3861" b="-55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859695-A483-3691-CFB5-549A4F3BCBFE}"/>
                  </a:ext>
                </a:extLst>
              </p:cNvPr>
              <p:cNvSpPr txBox="1"/>
              <p:nvPr/>
            </p:nvSpPr>
            <p:spPr>
              <a:xfrm>
                <a:off x="838176" y="4984057"/>
                <a:ext cx="4687748" cy="134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FF5D5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5D5D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FF5D5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CA" sz="8000" b="0" i="1" smtClean="0">
                          <a:solidFill>
                            <a:srgbClr val="FF5D5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859695-A483-3691-CFB5-549A4F3B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76" y="4984057"/>
                <a:ext cx="4687748" cy="1345433"/>
              </a:xfrm>
              <a:prstGeom prst="rect">
                <a:avLst/>
              </a:prstGeom>
              <a:blipFill>
                <a:blip r:embed="rId6"/>
                <a:stretch>
                  <a:fillRect r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E3F31-9F2B-EC94-3E04-23696A2728D5}"/>
                  </a:ext>
                </a:extLst>
              </p:cNvPr>
              <p:cNvSpPr txBox="1"/>
              <p:nvPr/>
            </p:nvSpPr>
            <p:spPr>
              <a:xfrm>
                <a:off x="6902172" y="4856651"/>
                <a:ext cx="4687748" cy="1472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8000" b="0" i="1" smtClean="0">
                              <a:solidFill>
                                <a:srgbClr val="FF5D5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en-CA" sz="8000" dirty="0">
                  <a:solidFill>
                    <a:srgbClr val="FF47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9E3F31-9F2B-EC94-3E04-23696A272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72" y="4856651"/>
                <a:ext cx="4687748" cy="1472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6E4166-62FA-1DBC-1ED4-42A4639C65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5400" y="4911120"/>
              <a:ext cx="8469360" cy="163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6E4166-62FA-1DBC-1ED4-42A4639C65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6040" y="4901760"/>
                <a:ext cx="8488080" cy="165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305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65">
        <p:fade/>
      </p:transition>
    </mc:Choice>
    <mc:Fallback xmlns="">
      <p:transition spd="med" advTm="13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/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0"/>
                  </a:spcAft>
                </a:pPr>
                <a:r>
                  <a:rPr lang="en-CA" sz="8000" b="0" dirty="0">
                    <a:solidFill>
                      <a:schemeClr val="tx1"/>
                    </a:solidFill>
                  </a:rPr>
                  <a:t>Lorentz Transformations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4A206A"/>
                    </a:solidFill>
                  </a:rPr>
                  <a:t>Vector (rank-1)</a:t>
                </a:r>
                <a:r>
                  <a:rPr lang="en-CA" sz="6000" dirty="0"/>
                  <a:t>: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6000" dirty="0"/>
              </a:p>
              <a:p>
                <a:pPr>
                  <a:spcAft>
                    <a:spcPts val="6600"/>
                  </a:spcAft>
                </a:pPr>
                <a:r>
                  <a:rPr lang="en-CA" sz="6000" dirty="0">
                    <a:solidFill>
                      <a:srgbClr val="002060"/>
                    </a:solidFill>
                  </a:rPr>
                  <a:t>Spinor (rank-½)</a:t>
                </a:r>
                <a:r>
                  <a:rPr lang="en-CA" sz="6000" dirty="0"/>
                  <a:t>:  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6600"/>
                  </a:spcAft>
                </a:pPr>
                <a:r>
                  <a:rPr lang="en-CA" sz="6000" dirty="0"/>
                  <a:t>Scalar (rank-0):   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CA" sz="6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4F0E73-9969-D727-B831-224258310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3" y="327393"/>
                <a:ext cx="11582400" cy="6283002"/>
              </a:xfrm>
              <a:prstGeom prst="rect">
                <a:avLst/>
              </a:prstGeom>
              <a:blipFill>
                <a:blip r:embed="rId5"/>
                <a:stretch>
                  <a:fillRect l="-3043" t="-3861" b="-55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99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8"/>
    </mc:Choice>
    <mc:Fallback xmlns="">
      <p:transition spd="slow" advTm="10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AE8E74-9EB4-1EED-3174-C4574962A341}"/>
                  </a:ext>
                </a:extLst>
              </p:cNvPr>
              <p:cNvSpPr txBox="1"/>
              <p:nvPr/>
            </p:nvSpPr>
            <p:spPr>
              <a:xfrm>
                <a:off x="1317544" y="106703"/>
                <a:ext cx="5159936" cy="20510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0" dirty="0">
                    <a:solidFill>
                      <a:schemeClr val="tx1"/>
                    </a:solidFill>
                  </a:rPr>
                  <a:t>Dirac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AE8E74-9EB4-1EED-3174-C4574962A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44" y="106703"/>
                <a:ext cx="5159936" cy="2051074"/>
              </a:xfrm>
              <a:prstGeom prst="rect">
                <a:avLst/>
              </a:prstGeom>
              <a:blipFill>
                <a:blip r:embed="rId4"/>
                <a:stretch>
                  <a:fillRect l="-2345" t="-8187" r="-22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82DB41-C978-70ED-DDD5-605BD518BA31}"/>
                  </a:ext>
                </a:extLst>
              </p:cNvPr>
              <p:cNvSpPr txBox="1"/>
              <p:nvPr/>
            </p:nvSpPr>
            <p:spPr>
              <a:xfrm>
                <a:off x="7587315" y="45743"/>
                <a:ext cx="4534264" cy="29519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b="0" dirty="0">
                    <a:solidFill>
                      <a:schemeClr val="tx1"/>
                    </a:solidFill>
                  </a:rPr>
                  <a:t>Lorentz Transformation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CA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CA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48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82DB41-C978-70ED-DDD5-605BD518B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15" y="45743"/>
                <a:ext cx="4534264" cy="2951962"/>
              </a:xfrm>
              <a:prstGeom prst="rect">
                <a:avLst/>
              </a:prstGeom>
              <a:blipFill>
                <a:blip r:embed="rId5"/>
                <a:stretch>
                  <a:fillRect l="-3204" t="-2653" r="-320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F5937F-3EE6-D4B6-01A0-57A92DB38FB4}"/>
                  </a:ext>
                </a:extLst>
              </p:cNvPr>
              <p:cNvSpPr txBox="1"/>
              <p:nvPr/>
            </p:nvSpPr>
            <p:spPr>
              <a:xfrm>
                <a:off x="118967" y="2997705"/>
                <a:ext cx="8515748" cy="38863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⃗"/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5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5400" dirty="0"/>
                  <a:t> 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𝑚𝑐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=</m:t>
                    </m:r>
                    <m:sSup>
                      <m:sSupPr>
                        <m:ctrlP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𝑚𝑐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5400" dirty="0"/>
                  <a:t> </a:t>
                </a:r>
              </a:p>
              <a:p>
                <a:r>
                  <a:rPr lang="en-CA" sz="5400" dirty="0">
                    <a:solidFill>
                      <a:srgbClr val="7030A0"/>
                    </a:solidFill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CA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=   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𝑚𝑐</m:t>
                    </m:r>
                    <m:r>
                      <a:rPr lang="en-CA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F5937F-3EE6-D4B6-01A0-57A92DB3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7" y="2997705"/>
                <a:ext cx="8515748" cy="3886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A086FC4-A1B2-1B24-90A9-358F774A3CA0}"/>
              </a:ext>
            </a:extLst>
          </p:cNvPr>
          <p:cNvGrpSpPr/>
          <p:nvPr/>
        </p:nvGrpSpPr>
        <p:grpSpPr>
          <a:xfrm>
            <a:off x="1698360" y="1934845"/>
            <a:ext cx="5888955" cy="1329216"/>
            <a:chOff x="1698360" y="1934845"/>
            <a:chExt cx="5888955" cy="13292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4A3A421-8707-5653-BBB2-C613B528F760}"/>
                </a:ext>
              </a:extLst>
            </p:cNvPr>
            <p:cNvGrpSpPr/>
            <p:nvPr/>
          </p:nvGrpSpPr>
          <p:grpSpPr>
            <a:xfrm>
              <a:off x="1698360" y="1934845"/>
              <a:ext cx="5888955" cy="1329216"/>
              <a:chOff x="1698360" y="1934845"/>
              <a:chExt cx="5888955" cy="1329216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78C3DB0-7EE4-2595-9D21-E184974F9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5734" y="1996440"/>
                <a:ext cx="1114717" cy="1224197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FBD7D97-8FE4-35E4-F575-40FEA814B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054" y="1934845"/>
                <a:ext cx="1716261" cy="1329216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D3C7FAB-3CC0-B26B-FA4F-C947C4B374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98360" y="1996440"/>
                <a:ext cx="408232" cy="1082426"/>
              </a:xfrm>
              <a:prstGeom prst="straightConnector1">
                <a:avLst/>
              </a:prstGeom>
              <a:ln w="76200">
                <a:solidFill>
                  <a:srgbClr val="4A206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C8F82E-7268-40FC-7A3C-31413862C148}"/>
                </a:ext>
              </a:extLst>
            </p:cNvPr>
            <p:cNvCxnSpPr>
              <a:cxnSpLocks/>
            </p:cNvCxnSpPr>
            <p:nvPr/>
          </p:nvCxnSpPr>
          <p:spPr>
            <a:xfrm>
              <a:off x="4624151" y="1996440"/>
              <a:ext cx="1105317" cy="1267621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CCC4838-39F6-6331-06F0-5DEC2831DF19}"/>
              </a:ext>
            </a:extLst>
          </p:cNvPr>
          <p:cNvSpPr/>
          <p:nvPr/>
        </p:nvSpPr>
        <p:spPr>
          <a:xfrm>
            <a:off x="118966" y="5066709"/>
            <a:ext cx="1198577" cy="83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307CCC-CF2E-8435-AF77-0BC746CC5677}"/>
              </a:ext>
            </a:extLst>
          </p:cNvPr>
          <p:cNvSpPr/>
          <p:nvPr/>
        </p:nvSpPr>
        <p:spPr>
          <a:xfrm>
            <a:off x="4530891" y="5066708"/>
            <a:ext cx="1198577" cy="83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DE038E-F691-E088-D288-3BF62B47F8BE}"/>
              </a:ext>
            </a:extLst>
          </p:cNvPr>
          <p:cNvSpPr/>
          <p:nvPr/>
        </p:nvSpPr>
        <p:spPr>
          <a:xfrm>
            <a:off x="118967" y="5109739"/>
            <a:ext cx="1198577" cy="83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A05E34-A027-FE80-ADFE-C3AFC7D25350}"/>
              </a:ext>
            </a:extLst>
          </p:cNvPr>
          <p:cNvSpPr/>
          <p:nvPr/>
        </p:nvSpPr>
        <p:spPr>
          <a:xfrm>
            <a:off x="4530892" y="5109738"/>
            <a:ext cx="1198577" cy="83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40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076">
        <p:fade/>
      </p:transition>
    </mc:Choice>
    <mc:Fallback xmlns="">
      <p:transition spd="med" advTm="280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7" grpId="0" animBg="1"/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0947BB-09F0-5D0B-9AE6-5CD752F6713B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B8E2F7-F61E-C73D-6C92-6C994C59DE44}"/>
              </a:ext>
            </a:extLst>
          </p:cNvPr>
          <p:cNvGrpSpPr/>
          <p:nvPr/>
        </p:nvGrpSpPr>
        <p:grpSpPr>
          <a:xfrm>
            <a:off x="7726042" y="-32658"/>
            <a:ext cx="1645515" cy="3326643"/>
            <a:chOff x="4264386" y="-60929"/>
            <a:chExt cx="1645515" cy="33266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209683-23EA-81C2-D5C3-91E7FD13FC85}"/>
                </a:ext>
              </a:extLst>
            </p:cNvPr>
            <p:cNvSpPr/>
            <p:nvPr/>
          </p:nvSpPr>
          <p:spPr>
            <a:xfrm>
              <a:off x="4989801" y="755650"/>
              <a:ext cx="160686" cy="25100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C81C76-B1D5-A7CB-E3E3-70B7186CC4AD}"/>
                </a:ext>
              </a:extLst>
            </p:cNvPr>
            <p:cNvSpPr txBox="1"/>
            <p:nvPr/>
          </p:nvSpPr>
          <p:spPr>
            <a:xfrm>
              <a:off x="4264386" y="-60929"/>
              <a:ext cx="16455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5">
                      <a:lumMod val="75000"/>
                    </a:schemeClr>
                  </a:solidFill>
                </a:rPr>
                <a:t>mirror</a:t>
              </a:r>
            </a:p>
          </p:txBody>
        </p:sp>
      </p:grpSp>
      <p:pic>
        <p:nvPicPr>
          <p:cNvPr id="20" name="Graphic 19" descr="Raised hand with solid fill">
            <a:extLst>
              <a:ext uri="{FF2B5EF4-FFF2-40B4-BE49-F238E27FC236}">
                <a16:creationId xmlns:a16="http://schemas.microsoft.com/office/drawing/2014/main" id="{1BDB0A53-EA56-06EF-EA7B-1394CFD5B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3824" y="781931"/>
            <a:ext cx="2538328" cy="2538328"/>
          </a:xfrm>
          <a:prstGeom prst="rect">
            <a:avLst/>
          </a:prstGeom>
        </p:spPr>
      </p:pic>
      <p:pic>
        <p:nvPicPr>
          <p:cNvPr id="22" name="Graphic 21" descr="Hand with solid fill">
            <a:extLst>
              <a:ext uri="{FF2B5EF4-FFF2-40B4-BE49-F238E27FC236}">
                <a16:creationId xmlns:a16="http://schemas.microsoft.com/office/drawing/2014/main" id="{02936258-48A2-853F-38EA-87F4CD54B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6267" y="774883"/>
            <a:ext cx="2538328" cy="2538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AE8BE-5B00-34C4-73E7-901C5E25F56B}"/>
              </a:ext>
            </a:extLst>
          </p:cNvPr>
          <p:cNvSpPr txBox="1"/>
          <p:nvPr/>
        </p:nvSpPr>
        <p:spPr>
          <a:xfrm>
            <a:off x="555025" y="860117"/>
            <a:ext cx="44720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0" dirty="0"/>
              <a:t>Chirality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F4F03-177C-64F3-DE8E-5866F071C31D}"/>
              </a:ext>
            </a:extLst>
          </p:cNvPr>
          <p:cNvSpPr txBox="1"/>
          <p:nvPr/>
        </p:nvSpPr>
        <p:spPr>
          <a:xfrm>
            <a:off x="476704" y="3811602"/>
            <a:ext cx="462383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000" dirty="0"/>
              <a:t>Chirality</a:t>
            </a:r>
          </a:p>
          <a:p>
            <a:pPr algn="ctr"/>
            <a:r>
              <a:rPr lang="en-CA" sz="4800" dirty="0"/>
              <a:t>(Dirac Spinor)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1B0306-0934-ED78-C02E-7B2B526B550E}"/>
              </a:ext>
            </a:extLst>
          </p:cNvPr>
          <p:cNvGrpSpPr/>
          <p:nvPr/>
        </p:nvGrpSpPr>
        <p:grpSpPr>
          <a:xfrm>
            <a:off x="7726042" y="3429000"/>
            <a:ext cx="1645515" cy="3326643"/>
            <a:chOff x="4264386" y="-60929"/>
            <a:chExt cx="1645515" cy="33266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0E22C6-32D3-F3EF-F4D8-3EA25294A172}"/>
                </a:ext>
              </a:extLst>
            </p:cNvPr>
            <p:cNvSpPr/>
            <p:nvPr/>
          </p:nvSpPr>
          <p:spPr>
            <a:xfrm>
              <a:off x="4989801" y="755650"/>
              <a:ext cx="160686" cy="25100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3603A6-6962-EC50-87B5-4B3486DC3963}"/>
                </a:ext>
              </a:extLst>
            </p:cNvPr>
            <p:cNvSpPr txBox="1"/>
            <p:nvPr/>
          </p:nvSpPr>
          <p:spPr>
            <a:xfrm>
              <a:off x="4264386" y="-60929"/>
              <a:ext cx="16455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5">
                      <a:lumMod val="75000"/>
                    </a:schemeClr>
                  </a:solidFill>
                </a:rPr>
                <a:t>mirror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18535D-680E-1B19-40DE-FFFDC50D9AC3}"/>
              </a:ext>
            </a:extLst>
          </p:cNvPr>
          <p:cNvGrpSpPr/>
          <p:nvPr/>
        </p:nvGrpSpPr>
        <p:grpSpPr>
          <a:xfrm>
            <a:off x="7240166" y="1373355"/>
            <a:ext cx="2538328" cy="2478130"/>
            <a:chOff x="7240166" y="1373355"/>
            <a:chExt cx="2538328" cy="24781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800C2D-04E7-7B04-3A5B-C5BE9B29CA9C}"/>
                </a:ext>
              </a:extLst>
            </p:cNvPr>
            <p:cNvSpPr txBox="1"/>
            <p:nvPr/>
          </p:nvSpPr>
          <p:spPr>
            <a:xfrm>
              <a:off x="7240166" y="1868733"/>
              <a:ext cx="2538328" cy="12003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8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D3C658AA-8271-D627-A4EB-DF5ED42ECDA6}"/>
                </a:ext>
              </a:extLst>
            </p:cNvPr>
            <p:cNvSpPr/>
            <p:nvPr/>
          </p:nvSpPr>
          <p:spPr>
            <a:xfrm rot="18900000">
              <a:off x="7270264" y="1373355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84558B-2BB0-3E43-218A-A557C7F7063C}"/>
              </a:ext>
            </a:extLst>
          </p:cNvPr>
          <p:cNvGrpSpPr/>
          <p:nvPr/>
        </p:nvGrpSpPr>
        <p:grpSpPr>
          <a:xfrm>
            <a:off x="7259380" y="4815838"/>
            <a:ext cx="2538328" cy="2478130"/>
            <a:chOff x="7259380" y="4815838"/>
            <a:chExt cx="2538328" cy="24781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84052F-AB0A-58BD-9884-4726A479D98C}"/>
                </a:ext>
              </a:extLst>
            </p:cNvPr>
            <p:cNvSpPr txBox="1"/>
            <p:nvPr/>
          </p:nvSpPr>
          <p:spPr>
            <a:xfrm>
              <a:off x="7259380" y="5311216"/>
              <a:ext cx="2538328" cy="120032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28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C1414493-5A2F-066E-D92C-DCEFF1FD127E}"/>
                </a:ext>
              </a:extLst>
            </p:cNvPr>
            <p:cNvSpPr/>
            <p:nvPr/>
          </p:nvSpPr>
          <p:spPr>
            <a:xfrm rot="18900000">
              <a:off x="7289478" y="4815838"/>
              <a:ext cx="2478130" cy="2478130"/>
            </a:xfrm>
            <a:prstGeom prst="arc">
              <a:avLst>
                <a:gd name="adj1" fmla="val 16200000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F768C7-83A8-55D5-5947-F51B9AEA7461}"/>
              </a:ext>
            </a:extLst>
          </p:cNvPr>
          <p:cNvGrpSpPr/>
          <p:nvPr/>
        </p:nvGrpSpPr>
        <p:grpSpPr>
          <a:xfrm>
            <a:off x="5357805" y="4044040"/>
            <a:ext cx="2003112" cy="2859926"/>
            <a:chOff x="5357805" y="4044040"/>
            <a:chExt cx="2003112" cy="28599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A0F764-0DBC-B853-D5B9-B3F7A877F368}"/>
                    </a:ext>
                  </a:extLst>
                </p:cNvPr>
                <p:cNvSpPr txBox="1"/>
                <p:nvPr/>
              </p:nvSpPr>
              <p:spPr>
                <a:xfrm>
                  <a:off x="5766168" y="4044040"/>
                  <a:ext cx="1277657" cy="250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A0F764-0DBC-B853-D5B9-B3F7A877F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6168" y="4044040"/>
                  <a:ext cx="1277657" cy="25092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D70B9D-7337-BC39-D467-0BEB34461AB9}"/>
                </a:ext>
              </a:extLst>
            </p:cNvPr>
            <p:cNvSpPr txBox="1"/>
            <p:nvPr/>
          </p:nvSpPr>
          <p:spPr>
            <a:xfrm>
              <a:off x="5357805" y="6380746"/>
              <a:ext cx="2003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800" dirty="0">
                  <a:solidFill>
                    <a:schemeClr val="bg1">
                      <a:lumMod val="50000"/>
                    </a:schemeClr>
                  </a:solidFill>
                </a:rPr>
                <a:t>(chiral basis)</a:t>
              </a:r>
              <a:endParaRPr lang="en-CA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6076B45-0575-2143-6267-BB8EB25C28E6}"/>
              </a:ext>
            </a:extLst>
          </p:cNvPr>
          <p:cNvGrpSpPr/>
          <p:nvPr/>
        </p:nvGrpSpPr>
        <p:grpSpPr>
          <a:xfrm>
            <a:off x="9655840" y="4053321"/>
            <a:ext cx="2003112" cy="2850645"/>
            <a:chOff x="9655840" y="4053321"/>
            <a:chExt cx="2003112" cy="2850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C9A0D2-5FCC-8D7A-92D6-492BA9B8FD4C}"/>
                    </a:ext>
                  </a:extLst>
                </p:cNvPr>
                <p:cNvSpPr txBox="1"/>
                <p:nvPr/>
              </p:nvSpPr>
              <p:spPr>
                <a:xfrm>
                  <a:off x="10019775" y="4053321"/>
                  <a:ext cx="1277657" cy="2519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CC9A0D2-5FCC-8D7A-92D6-492BA9B8F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9775" y="4053321"/>
                  <a:ext cx="1277657" cy="25197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690E5A-9170-F100-E1AB-6800CCE03030}"/>
                </a:ext>
              </a:extLst>
            </p:cNvPr>
            <p:cNvSpPr txBox="1"/>
            <p:nvPr/>
          </p:nvSpPr>
          <p:spPr>
            <a:xfrm>
              <a:off x="9655840" y="6380746"/>
              <a:ext cx="2003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800" dirty="0">
                  <a:solidFill>
                    <a:schemeClr val="bg1">
                      <a:lumMod val="50000"/>
                    </a:schemeClr>
                  </a:solidFill>
                </a:rPr>
                <a:t>(chiral basis)</a:t>
              </a:r>
              <a:endParaRPr lang="en-CA" sz="105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90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620E5C-91AC-76DF-EF03-B680138C149A}"/>
              </a:ext>
            </a:extLst>
          </p:cNvPr>
          <p:cNvGrpSpPr/>
          <p:nvPr/>
        </p:nvGrpSpPr>
        <p:grpSpPr>
          <a:xfrm>
            <a:off x="1276525" y="925441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92F9D2-2B76-57F3-DCF6-8C30F258DD40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92F9D2-2B76-57F3-DCF6-8C30F258D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EE7E19-6D38-6FC8-E09B-8A04CC1107D9}"/>
                </a:ext>
              </a:extLst>
            </p:cNvPr>
            <p:cNvGrpSpPr/>
            <p:nvPr/>
          </p:nvGrpSpPr>
          <p:grpSpPr>
            <a:xfrm>
              <a:off x="1262124" y="360322"/>
              <a:ext cx="4652540" cy="3140116"/>
              <a:chOff x="802994" y="355872"/>
              <a:chExt cx="5524500" cy="38122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A22774E-3BF2-B7D6-89C1-D00ED1AF656C}"/>
                  </a:ext>
                </a:extLst>
              </p:cNvPr>
              <p:cNvCxnSpPr/>
              <p:nvPr/>
            </p:nvCxnSpPr>
            <p:spPr>
              <a:xfrm>
                <a:off x="3617102" y="355872"/>
                <a:ext cx="0" cy="381222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2405E9C-A7DC-2FC4-77C0-368105B67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6CEE6EA-919C-4E6C-D5A3-08DB8828CF12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6CEE6EA-919C-4E6C-D5A3-08DB8828CF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B0A3FE-42BA-29B2-84C3-C4E7A722C78A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B0A3FE-42BA-29B2-84C3-C4E7A722C7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2DCF29-3104-AFB6-6EEF-F4F7DA1D36EF}"/>
              </a:ext>
            </a:extLst>
          </p:cNvPr>
          <p:cNvSpPr txBox="1"/>
          <p:nvPr/>
        </p:nvSpPr>
        <p:spPr>
          <a:xfrm>
            <a:off x="117306" y="1872763"/>
            <a:ext cx="1751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(Chiral Basis)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168E2B-7D61-A99F-4976-F0459B7BB85F}"/>
                  </a:ext>
                </a:extLst>
              </p:cNvPr>
              <p:cNvSpPr txBox="1"/>
              <p:nvPr/>
            </p:nvSpPr>
            <p:spPr>
              <a:xfrm>
                <a:off x="6816342" y="943182"/>
                <a:ext cx="2077632" cy="318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168E2B-7D61-A99F-4976-F0459B7BB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42" y="943182"/>
                <a:ext cx="2077632" cy="3182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2562C63-5D21-AF99-C26B-89DE1A98656E}"/>
              </a:ext>
            </a:extLst>
          </p:cNvPr>
          <p:cNvGrpSpPr/>
          <p:nvPr/>
        </p:nvGrpSpPr>
        <p:grpSpPr>
          <a:xfrm>
            <a:off x="8597460" y="1145361"/>
            <a:ext cx="3594540" cy="1389124"/>
            <a:chOff x="8028391" y="1971609"/>
            <a:chExt cx="3594540" cy="13891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9470B0-C43A-BBA1-BF7F-5F2F3BF87995}"/>
                </a:ext>
              </a:extLst>
            </p:cNvPr>
            <p:cNvSpPr txBox="1"/>
            <p:nvPr/>
          </p:nvSpPr>
          <p:spPr>
            <a:xfrm>
              <a:off x="8621419" y="2250672"/>
              <a:ext cx="3001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007E39"/>
                  </a:solidFill>
                </a:rPr>
                <a:t>Left Chiral</a:t>
              </a:r>
              <a:endParaRPr lang="en-CA" sz="2800" b="1" dirty="0">
                <a:solidFill>
                  <a:srgbClr val="007E39"/>
                </a:solidFill>
              </a:endParaRP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2CA7AA1A-38E4-3765-E243-466F4BC170C9}"/>
                </a:ext>
              </a:extLst>
            </p:cNvPr>
            <p:cNvSpPr/>
            <p:nvPr/>
          </p:nvSpPr>
          <p:spPr>
            <a:xfrm>
              <a:off x="8028391" y="1971609"/>
              <a:ext cx="593028" cy="1389124"/>
            </a:xfrm>
            <a:prstGeom prst="rightBrace">
              <a:avLst/>
            </a:prstGeom>
            <a:ln w="57150">
              <a:solidFill>
                <a:srgbClr val="007E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007E39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9B07F-D2D8-8B94-6414-E3A86BE0B6E2}"/>
              </a:ext>
            </a:extLst>
          </p:cNvPr>
          <p:cNvGrpSpPr/>
          <p:nvPr/>
        </p:nvGrpSpPr>
        <p:grpSpPr>
          <a:xfrm>
            <a:off x="8597460" y="2656754"/>
            <a:ext cx="3629265" cy="1389124"/>
            <a:chOff x="8028391" y="1971609"/>
            <a:chExt cx="3629265" cy="1389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67ABF-A36E-DD9D-7EED-51C40B156447}"/>
                </a:ext>
              </a:extLst>
            </p:cNvPr>
            <p:cNvSpPr txBox="1"/>
            <p:nvPr/>
          </p:nvSpPr>
          <p:spPr>
            <a:xfrm>
              <a:off x="8541444" y="2250672"/>
              <a:ext cx="3116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3E1B59"/>
                  </a:solidFill>
                </a:rPr>
                <a:t>Right Chiral</a:t>
              </a:r>
              <a:endParaRPr lang="en-CA" sz="2800" b="1" dirty="0">
                <a:solidFill>
                  <a:srgbClr val="3E1B59"/>
                </a:solidFill>
              </a:endParaRP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AD8E31B-4339-C0F6-6B85-FFE1D9E797A6}"/>
                </a:ext>
              </a:extLst>
            </p:cNvPr>
            <p:cNvSpPr/>
            <p:nvPr/>
          </p:nvSpPr>
          <p:spPr>
            <a:xfrm>
              <a:off x="8028391" y="1971609"/>
              <a:ext cx="593028" cy="1389124"/>
            </a:xfrm>
            <a:prstGeom prst="rightBrace">
              <a:avLst/>
            </a:prstGeom>
            <a:ln w="57150">
              <a:solidFill>
                <a:srgbClr val="3E1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007E3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660A0A-2BFF-1439-D614-2B1A00ED7409}"/>
                  </a:ext>
                </a:extLst>
              </p:cNvPr>
              <p:cNvSpPr txBox="1"/>
              <p:nvPr/>
            </p:nvSpPr>
            <p:spPr>
              <a:xfrm>
                <a:off x="5785071" y="-175496"/>
                <a:ext cx="26181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8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660A0A-2BFF-1439-D614-2B1A00ED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1" y="-175496"/>
                <a:ext cx="2618149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545A05E-5770-BD3D-8EC0-48A7D02850FC}"/>
              </a:ext>
            </a:extLst>
          </p:cNvPr>
          <p:cNvGrpSpPr/>
          <p:nvPr/>
        </p:nvGrpSpPr>
        <p:grpSpPr>
          <a:xfrm>
            <a:off x="1276525" y="4224992"/>
            <a:ext cx="5277152" cy="2493515"/>
            <a:chOff x="373310" y="343632"/>
            <a:chExt cx="6487584" cy="3065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EF7DBAF-0049-404E-536F-630F845537AA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2602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EF7DBAF-0049-404E-536F-630F84553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2602892"/>
                </a:xfrm>
                <a:prstGeom prst="rect">
                  <a:avLst/>
                </a:prstGeom>
                <a:blipFill>
                  <a:blip r:embed="rId9"/>
                  <a:stretch>
                    <a:fillRect b="-19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5265E2-D99C-D7C1-8037-D8D8EE32AD54}"/>
                </a:ext>
              </a:extLst>
            </p:cNvPr>
            <p:cNvGrpSpPr/>
            <p:nvPr/>
          </p:nvGrpSpPr>
          <p:grpSpPr>
            <a:xfrm>
              <a:off x="1262124" y="473963"/>
              <a:ext cx="4652540" cy="2935129"/>
              <a:chOff x="802994" y="493836"/>
              <a:chExt cx="5524500" cy="3563358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FF2BAB-2D96-F67A-1DFE-57677F582A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103" y="493836"/>
                <a:ext cx="0" cy="3563358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07CC9B9-DFE2-A63C-269D-4EA16B7FE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81E0E02-5B12-737E-B250-23495F2E04C1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4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81E0E02-5B12-737E-B250-23495F2E0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1C875A5-6420-3654-08CD-810CCDDB31A3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1C875A5-6420-3654-08CD-810CCDDB3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5DAE6C-D86A-9D5E-8A73-A9B6F3287F55}"/>
              </a:ext>
            </a:extLst>
          </p:cNvPr>
          <p:cNvCxnSpPr>
            <a:cxnSpLocks/>
          </p:cNvCxnSpPr>
          <p:nvPr/>
        </p:nvCxnSpPr>
        <p:spPr>
          <a:xfrm>
            <a:off x="0" y="4171932"/>
            <a:ext cx="12192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B72598-831C-B1CE-4991-99A5F121FD60}"/>
              </a:ext>
            </a:extLst>
          </p:cNvPr>
          <p:cNvGrpSpPr/>
          <p:nvPr/>
        </p:nvGrpSpPr>
        <p:grpSpPr>
          <a:xfrm>
            <a:off x="7413966" y="4198779"/>
            <a:ext cx="5277152" cy="2493515"/>
            <a:chOff x="373310" y="343632"/>
            <a:chExt cx="6487584" cy="3065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EE49685-F100-8D25-1D7F-4DF5910DF026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260289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4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4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EE49685-F100-8D25-1D7F-4DF5910DF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2602892"/>
                </a:xfrm>
                <a:prstGeom prst="rect">
                  <a:avLst/>
                </a:prstGeom>
                <a:blipFill>
                  <a:blip r:embed="rId12"/>
                  <a:stretch>
                    <a:fillRect b="-19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C180831-839D-8679-881D-04332163098C}"/>
                </a:ext>
              </a:extLst>
            </p:cNvPr>
            <p:cNvGrpSpPr/>
            <p:nvPr/>
          </p:nvGrpSpPr>
          <p:grpSpPr>
            <a:xfrm>
              <a:off x="1262124" y="473963"/>
              <a:ext cx="4652540" cy="2935129"/>
              <a:chOff x="802994" y="493836"/>
              <a:chExt cx="5524500" cy="356335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691A668-8BF3-EF12-9826-D7019F54E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103" y="493836"/>
                <a:ext cx="0" cy="3563358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153B8F-5CEA-E856-C438-99D2942A7B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1F27CE3-A23A-D941-F0A0-E8B80A14ED58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4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1F27CE3-A23A-D941-F0A0-E8B80A14ED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7184491-2977-AA28-07E5-C52621104E68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7184491-2977-AA28-07E5-C52621104E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97D8CF-D99E-5B80-9220-F89BF8DF1974}"/>
              </a:ext>
            </a:extLst>
          </p:cNvPr>
          <p:cNvCxnSpPr>
            <a:cxnSpLocks/>
          </p:cNvCxnSpPr>
          <p:nvPr/>
        </p:nvCxnSpPr>
        <p:spPr>
          <a:xfrm flipV="1">
            <a:off x="6059488" y="4171932"/>
            <a:ext cx="0" cy="268606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DB0DE79-631B-B6E4-CE75-478AC154D289}"/>
              </a:ext>
            </a:extLst>
          </p:cNvPr>
          <p:cNvSpPr txBox="1"/>
          <p:nvPr/>
        </p:nvSpPr>
        <p:spPr>
          <a:xfrm>
            <a:off x="0" y="5210658"/>
            <a:ext cx="186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094A41-6F36-B777-86F1-8EDCEAC7A913}"/>
              </a:ext>
            </a:extLst>
          </p:cNvPr>
          <p:cNvSpPr txBox="1"/>
          <p:nvPr/>
        </p:nvSpPr>
        <p:spPr>
          <a:xfrm>
            <a:off x="6096000" y="5179880"/>
            <a:ext cx="191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Boost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4BCF1A-AA81-F24F-A3B3-6AC1CD25A7C6}"/>
              </a:ext>
            </a:extLst>
          </p:cNvPr>
          <p:cNvGrpSpPr/>
          <p:nvPr/>
        </p:nvGrpSpPr>
        <p:grpSpPr>
          <a:xfrm>
            <a:off x="2461054" y="4395631"/>
            <a:ext cx="3248010" cy="2052624"/>
            <a:chOff x="4739665" y="837073"/>
            <a:chExt cx="3248010" cy="205262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21DE85-F084-EFD4-DC76-D2667EE2501A}"/>
                </a:ext>
              </a:extLst>
            </p:cNvPr>
            <p:cNvSpPr txBox="1"/>
            <p:nvPr/>
          </p:nvSpPr>
          <p:spPr>
            <a:xfrm>
              <a:off x="6395127" y="837073"/>
              <a:ext cx="1592548" cy="861774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C64DD5A-C2F5-4982-FE90-B7F053EC52C5}"/>
                </a:ext>
              </a:extLst>
            </p:cNvPr>
            <p:cNvSpPr/>
            <p:nvPr/>
          </p:nvSpPr>
          <p:spPr>
            <a:xfrm>
              <a:off x="4739665" y="1679858"/>
              <a:ext cx="2478130" cy="1209839"/>
            </a:xfrm>
            <a:prstGeom prst="arc">
              <a:avLst>
                <a:gd name="adj1" fmla="val 16200000"/>
                <a:gd name="adj2" fmla="val 517755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0F1969A-0CB9-6326-15C5-C128AE3EED08}"/>
              </a:ext>
            </a:extLst>
          </p:cNvPr>
          <p:cNvGrpSpPr/>
          <p:nvPr/>
        </p:nvGrpSpPr>
        <p:grpSpPr>
          <a:xfrm>
            <a:off x="8609035" y="4349331"/>
            <a:ext cx="3248010" cy="2052624"/>
            <a:chOff x="4739665" y="837073"/>
            <a:chExt cx="3248010" cy="205262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52D855-4218-CF1C-0608-E4071CAE3A86}"/>
                </a:ext>
              </a:extLst>
            </p:cNvPr>
            <p:cNvSpPr txBox="1"/>
            <p:nvPr/>
          </p:nvSpPr>
          <p:spPr>
            <a:xfrm>
              <a:off x="6395127" y="837073"/>
              <a:ext cx="1592548" cy="861774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C719B0B6-C072-17C7-8858-F6862D532361}"/>
                </a:ext>
              </a:extLst>
            </p:cNvPr>
            <p:cNvSpPr/>
            <p:nvPr/>
          </p:nvSpPr>
          <p:spPr>
            <a:xfrm>
              <a:off x="4739665" y="1679858"/>
              <a:ext cx="2478130" cy="1209839"/>
            </a:xfrm>
            <a:prstGeom prst="arc">
              <a:avLst>
                <a:gd name="adj1" fmla="val 16200000"/>
                <a:gd name="adj2" fmla="val 517755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BEB1508-F1AA-4386-9889-47D75895AC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70960" y="4670280"/>
              <a:ext cx="2255400" cy="1561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BEB1508-F1AA-4386-9889-47D75895A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61600" y="4660920"/>
                <a:ext cx="2274120" cy="158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755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4"/>
    </mc:Choice>
    <mc:Fallback xmlns="">
      <p:transition spd="slow" advTm="31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3" grpId="0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620E5C-91AC-76DF-EF03-B680138C149A}"/>
              </a:ext>
            </a:extLst>
          </p:cNvPr>
          <p:cNvGrpSpPr/>
          <p:nvPr/>
        </p:nvGrpSpPr>
        <p:grpSpPr>
          <a:xfrm>
            <a:off x="1276525" y="925441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92F9D2-2B76-57F3-DCF6-8C30F258DD40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192F9D2-2B76-57F3-DCF6-8C30F258D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EE7E19-6D38-6FC8-E09B-8A04CC1107D9}"/>
                </a:ext>
              </a:extLst>
            </p:cNvPr>
            <p:cNvGrpSpPr/>
            <p:nvPr/>
          </p:nvGrpSpPr>
          <p:grpSpPr>
            <a:xfrm>
              <a:off x="1262124" y="360322"/>
              <a:ext cx="4652540" cy="3140116"/>
              <a:chOff x="802994" y="355872"/>
              <a:chExt cx="5524500" cy="38122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A22774E-3BF2-B7D6-89C1-D00ED1AF656C}"/>
                  </a:ext>
                </a:extLst>
              </p:cNvPr>
              <p:cNvCxnSpPr/>
              <p:nvPr/>
            </p:nvCxnSpPr>
            <p:spPr>
              <a:xfrm>
                <a:off x="3617102" y="355872"/>
                <a:ext cx="0" cy="381222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2405E9C-A7DC-2FC4-77C0-368105B671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6CEE6EA-919C-4E6C-D5A3-08DB8828CF12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6CEE6EA-919C-4E6C-D5A3-08DB8828CF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B0A3FE-42BA-29B2-84C3-C4E7A722C78A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B0A3FE-42BA-29B2-84C3-C4E7A722C7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2DCF29-3104-AFB6-6EEF-F4F7DA1D36EF}"/>
              </a:ext>
            </a:extLst>
          </p:cNvPr>
          <p:cNvSpPr txBox="1"/>
          <p:nvPr/>
        </p:nvSpPr>
        <p:spPr>
          <a:xfrm>
            <a:off x="117306" y="1872763"/>
            <a:ext cx="1751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(Chiral Basis)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168E2B-7D61-A99F-4976-F0459B7BB85F}"/>
                  </a:ext>
                </a:extLst>
              </p:cNvPr>
              <p:cNvSpPr txBox="1"/>
              <p:nvPr/>
            </p:nvSpPr>
            <p:spPr>
              <a:xfrm>
                <a:off x="6816342" y="943182"/>
                <a:ext cx="2077632" cy="318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168E2B-7D61-A99F-4976-F0459B7BB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42" y="943182"/>
                <a:ext cx="2077632" cy="3182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2562C63-5D21-AF99-C26B-89DE1A98656E}"/>
              </a:ext>
            </a:extLst>
          </p:cNvPr>
          <p:cNvGrpSpPr/>
          <p:nvPr/>
        </p:nvGrpSpPr>
        <p:grpSpPr>
          <a:xfrm>
            <a:off x="8597460" y="1145361"/>
            <a:ext cx="3594540" cy="1389124"/>
            <a:chOff x="8028391" y="1971609"/>
            <a:chExt cx="3594540" cy="13891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9470B0-C43A-BBA1-BF7F-5F2F3BF87995}"/>
                </a:ext>
              </a:extLst>
            </p:cNvPr>
            <p:cNvSpPr txBox="1"/>
            <p:nvPr/>
          </p:nvSpPr>
          <p:spPr>
            <a:xfrm>
              <a:off x="8621419" y="2250672"/>
              <a:ext cx="3001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007E39"/>
                  </a:solidFill>
                </a:rPr>
                <a:t>Left Chiral</a:t>
              </a:r>
              <a:endParaRPr lang="en-CA" sz="2800" b="1" dirty="0">
                <a:solidFill>
                  <a:srgbClr val="007E39"/>
                </a:solidFill>
              </a:endParaRP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2CA7AA1A-38E4-3765-E243-466F4BC170C9}"/>
                </a:ext>
              </a:extLst>
            </p:cNvPr>
            <p:cNvSpPr/>
            <p:nvPr/>
          </p:nvSpPr>
          <p:spPr>
            <a:xfrm>
              <a:off x="8028391" y="1971609"/>
              <a:ext cx="593028" cy="1389124"/>
            </a:xfrm>
            <a:prstGeom prst="rightBrace">
              <a:avLst/>
            </a:prstGeom>
            <a:ln w="57150">
              <a:solidFill>
                <a:srgbClr val="007E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007E39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9B07F-D2D8-8B94-6414-E3A86BE0B6E2}"/>
              </a:ext>
            </a:extLst>
          </p:cNvPr>
          <p:cNvGrpSpPr/>
          <p:nvPr/>
        </p:nvGrpSpPr>
        <p:grpSpPr>
          <a:xfrm>
            <a:off x="8597460" y="2656754"/>
            <a:ext cx="3629265" cy="1389124"/>
            <a:chOff x="8028391" y="1971609"/>
            <a:chExt cx="3629265" cy="1389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67ABF-A36E-DD9D-7EED-51C40B156447}"/>
                </a:ext>
              </a:extLst>
            </p:cNvPr>
            <p:cNvSpPr txBox="1"/>
            <p:nvPr/>
          </p:nvSpPr>
          <p:spPr>
            <a:xfrm>
              <a:off x="8541444" y="2250672"/>
              <a:ext cx="3116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3E1B59"/>
                  </a:solidFill>
                </a:rPr>
                <a:t>Right Chiral</a:t>
              </a:r>
              <a:endParaRPr lang="en-CA" sz="2800" b="1" dirty="0">
                <a:solidFill>
                  <a:srgbClr val="3E1B59"/>
                </a:solidFill>
              </a:endParaRP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AD8E31B-4339-C0F6-6B85-FFE1D9E797A6}"/>
                </a:ext>
              </a:extLst>
            </p:cNvPr>
            <p:cNvSpPr/>
            <p:nvPr/>
          </p:nvSpPr>
          <p:spPr>
            <a:xfrm>
              <a:off x="8028391" y="1971609"/>
              <a:ext cx="593028" cy="1389124"/>
            </a:xfrm>
            <a:prstGeom prst="rightBrace">
              <a:avLst/>
            </a:prstGeom>
            <a:ln w="57150">
              <a:solidFill>
                <a:srgbClr val="3E1B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 dirty="0">
                <a:solidFill>
                  <a:srgbClr val="007E3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660A0A-2BFF-1439-D614-2B1A00ED7409}"/>
                  </a:ext>
                </a:extLst>
              </p:cNvPr>
              <p:cNvSpPr txBox="1"/>
              <p:nvPr/>
            </p:nvSpPr>
            <p:spPr>
              <a:xfrm>
                <a:off x="5785071" y="-175496"/>
                <a:ext cx="26181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8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660A0A-2BFF-1439-D614-2B1A00ED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71" y="-175496"/>
                <a:ext cx="2618149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5DAE6C-D86A-9D5E-8A73-A9B6F3287F55}"/>
              </a:ext>
            </a:extLst>
          </p:cNvPr>
          <p:cNvCxnSpPr>
            <a:cxnSpLocks/>
          </p:cNvCxnSpPr>
          <p:nvPr/>
        </p:nvCxnSpPr>
        <p:spPr>
          <a:xfrm>
            <a:off x="0" y="4171932"/>
            <a:ext cx="12192000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64AAF2-CE11-71D9-AACF-5ADD8E32A834}"/>
              </a:ext>
            </a:extLst>
          </p:cNvPr>
          <p:cNvGrpSpPr/>
          <p:nvPr/>
        </p:nvGrpSpPr>
        <p:grpSpPr>
          <a:xfrm>
            <a:off x="-74749" y="4173839"/>
            <a:ext cx="5096958" cy="2667333"/>
            <a:chOff x="-74749" y="4173839"/>
            <a:chExt cx="5096958" cy="2667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9D4916C-629E-7110-8F5C-168209D4B544}"/>
                    </a:ext>
                  </a:extLst>
                </p:cNvPr>
                <p:cNvSpPr txBox="1"/>
                <p:nvPr/>
              </p:nvSpPr>
              <p:spPr>
                <a:xfrm>
                  <a:off x="2944577" y="4173839"/>
                  <a:ext cx="2077632" cy="2667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9D4916C-629E-7110-8F5C-168209D4B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577" y="4173839"/>
                  <a:ext cx="2077632" cy="26673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aphic 27" descr="Raised hand with solid fill">
              <a:extLst>
                <a:ext uri="{FF2B5EF4-FFF2-40B4-BE49-F238E27FC236}">
                  <a16:creationId xmlns:a16="http://schemas.microsoft.com/office/drawing/2014/main" id="{D82D7320-102B-79B6-D2F9-EF993333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74749" y="4465437"/>
              <a:ext cx="2092406" cy="2092406"/>
            </a:xfrm>
            <a:prstGeom prst="rect">
              <a:avLst/>
            </a:prstGeom>
          </p:spPr>
        </p:pic>
        <p:pic>
          <p:nvPicPr>
            <p:cNvPr id="32" name="Graphic 31" descr="Hand with solid fill">
              <a:extLst>
                <a:ext uri="{FF2B5EF4-FFF2-40B4-BE49-F238E27FC236}">
                  <a16:creationId xmlns:a16="http://schemas.microsoft.com/office/drawing/2014/main" id="{2F60797F-8768-F76F-8C6D-C21AD22D2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65791" y="4465437"/>
              <a:ext cx="2092406" cy="20924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E561CC1-7D2F-7633-E9BE-9A9C824AFCB4}"/>
                    </a:ext>
                  </a:extLst>
                </p:cNvPr>
                <p:cNvSpPr txBox="1"/>
                <p:nvPr/>
              </p:nvSpPr>
              <p:spPr>
                <a:xfrm>
                  <a:off x="430148" y="5355277"/>
                  <a:ext cx="91249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CA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E561CC1-7D2F-7633-E9BE-9A9C824AF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8" y="5355277"/>
                  <a:ext cx="912493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603B37D-09EA-293B-3A4E-029A61A4E3C8}"/>
                    </a:ext>
                  </a:extLst>
                </p:cNvPr>
                <p:cNvSpPr txBox="1"/>
                <p:nvPr/>
              </p:nvSpPr>
              <p:spPr>
                <a:xfrm>
                  <a:off x="2078475" y="5355277"/>
                  <a:ext cx="90172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603B37D-09EA-293B-3A4E-029A61A4E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8475" y="5355277"/>
                  <a:ext cx="901722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B42046D-69E9-D8E1-3523-A3E5DB38DE21}"/>
              </a:ext>
            </a:extLst>
          </p:cNvPr>
          <p:cNvGrpSpPr/>
          <p:nvPr/>
        </p:nvGrpSpPr>
        <p:grpSpPr>
          <a:xfrm>
            <a:off x="7112856" y="4170026"/>
            <a:ext cx="4935124" cy="2667333"/>
            <a:chOff x="7112856" y="4170026"/>
            <a:chExt cx="4935124" cy="2667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6246288-E4DD-C210-0EE2-B1AA2FEFA048}"/>
                    </a:ext>
                  </a:extLst>
                </p:cNvPr>
                <p:cNvSpPr txBox="1"/>
                <p:nvPr/>
              </p:nvSpPr>
              <p:spPr>
                <a:xfrm>
                  <a:off x="7112856" y="4170026"/>
                  <a:ext cx="2077632" cy="26673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̇"/>
                                        <m:ctrlP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acc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6246288-E4DD-C210-0EE2-B1AA2FEFA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856" y="4170026"/>
                  <a:ext cx="2077632" cy="266733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" name="Graphic 60" descr="Raised hand with solid fill">
              <a:extLst>
                <a:ext uri="{FF2B5EF4-FFF2-40B4-BE49-F238E27FC236}">
                  <a16:creationId xmlns:a16="http://schemas.microsoft.com/office/drawing/2014/main" id="{0FA6167C-E672-08EA-ACC0-0C2E58158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15034" y="4439276"/>
              <a:ext cx="2092406" cy="2092406"/>
            </a:xfrm>
            <a:prstGeom prst="rect">
              <a:avLst/>
            </a:prstGeom>
          </p:spPr>
        </p:pic>
        <p:pic>
          <p:nvPicPr>
            <p:cNvPr id="62" name="Graphic 61" descr="Hand with solid fill">
              <a:extLst>
                <a:ext uri="{FF2B5EF4-FFF2-40B4-BE49-F238E27FC236}">
                  <a16:creationId xmlns:a16="http://schemas.microsoft.com/office/drawing/2014/main" id="{A44ADE3B-7967-45CF-CABC-D635AD9D2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955574" y="4439276"/>
              <a:ext cx="2092406" cy="20924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35B9ECA-EE66-4440-7BA4-1BFA70F9B1BD}"/>
                    </a:ext>
                  </a:extLst>
                </p:cNvPr>
                <p:cNvSpPr txBox="1"/>
                <p:nvPr/>
              </p:nvSpPr>
              <p:spPr>
                <a:xfrm>
                  <a:off x="9019931" y="5329116"/>
                  <a:ext cx="90172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35B9ECA-EE66-4440-7BA4-1BFA70F9B1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9931" y="5329116"/>
                  <a:ext cx="901722" cy="101566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71794A7-D61D-0673-9A6B-487B5B108196}"/>
                    </a:ext>
                  </a:extLst>
                </p:cNvPr>
                <p:cNvSpPr txBox="1"/>
                <p:nvPr/>
              </p:nvSpPr>
              <p:spPr>
                <a:xfrm>
                  <a:off x="10668258" y="5329116"/>
                  <a:ext cx="91249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CA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71794A7-D61D-0673-9A6B-487B5B108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258" y="5329116"/>
                  <a:ext cx="912493" cy="101566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F25CD5-C8E3-F52A-ECB6-B9CE607B4AE9}"/>
              </a:ext>
            </a:extLst>
          </p:cNvPr>
          <p:cNvGrpSpPr/>
          <p:nvPr/>
        </p:nvGrpSpPr>
        <p:grpSpPr>
          <a:xfrm>
            <a:off x="4695447" y="4263448"/>
            <a:ext cx="2767321" cy="1762674"/>
            <a:chOff x="4695447" y="4263448"/>
            <a:chExt cx="2767321" cy="17626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2E1363-1ABB-72BA-827C-FB6493160324}"/>
                </a:ext>
              </a:extLst>
            </p:cNvPr>
            <p:cNvSpPr txBox="1"/>
            <p:nvPr/>
          </p:nvSpPr>
          <p:spPr>
            <a:xfrm>
              <a:off x="4695447" y="4263448"/>
              <a:ext cx="2767321" cy="1323439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b="1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3200" b="1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DE9E74-869C-B9F1-5B08-4C98EF74810C}"/>
                </a:ext>
              </a:extLst>
            </p:cNvPr>
            <p:cNvCxnSpPr/>
            <p:nvPr/>
          </p:nvCxnSpPr>
          <p:spPr>
            <a:xfrm>
              <a:off x="4915193" y="6026122"/>
              <a:ext cx="2361613" cy="0"/>
            </a:xfrm>
            <a:prstGeom prst="straightConnector1">
              <a:avLst/>
            </a:prstGeom>
            <a:ln w="228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264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44">
        <p:fade/>
      </p:transition>
    </mc:Choice>
    <mc:Fallback xmlns="">
      <p:transition spd="med" advTm="142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/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CA" sz="4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kumimoji="0" lang="en-CA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𝑧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F2099-C484-D8F5-ACE7-9263B717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280" y="-84210"/>
                <a:ext cx="972312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592143-E7F7-DBF7-6DFD-8E5E43189B7E}"/>
                  </a:ext>
                </a:extLst>
              </p:cNvPr>
              <p:cNvSpPr txBox="1"/>
              <p:nvPr/>
            </p:nvSpPr>
            <p:spPr>
              <a:xfrm>
                <a:off x="385438" y="3613779"/>
                <a:ext cx="5308415" cy="92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sub>
                      <m: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p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b>
                        </m:sSub>
                      </m:e>
                    </m:nary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CA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𝑚𝑐</m:t>
                            </m:r>
                          </m:e>
                        </m:d>
                      </m:e>
                      <m: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592143-E7F7-DBF7-6DFD-8E5E43189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38" y="3613779"/>
                <a:ext cx="5308415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3F54B8-134F-5F00-CACE-5CFECCF3B21A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B7969-DE1C-94EC-21F7-5DCDD626DE96}"/>
                  </a:ext>
                </a:extLst>
              </p:cNvPr>
              <p:cNvSpPr txBox="1"/>
              <p:nvPr/>
            </p:nvSpPr>
            <p:spPr>
              <a:xfrm>
                <a:off x="871127" y="1167985"/>
                <a:ext cx="4337034" cy="10878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num>
                      <m:den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den>
                    </m:f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ℏ</m:t>
                    </m:r>
                    <m:f>
                      <m:f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</m:num>
                      <m:den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𝑐𝑡</m:t>
                        </m:r>
                      </m:den>
                    </m:f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CA" sz="4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CA" sz="4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ℏ</m:t>
                    </m:r>
                    <m:sSub>
                      <m:sSub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</m:e>
                      <m:sub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B7969-DE1C-94EC-21F7-5DCDD626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7" y="1167985"/>
                <a:ext cx="4337034" cy="1087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952B-8D4A-8674-90FD-163DC0AFE073}"/>
                  </a:ext>
                </a:extLst>
              </p:cNvPr>
              <p:cNvSpPr txBox="1"/>
              <p:nvPr/>
            </p:nvSpPr>
            <p:spPr>
              <a:xfrm>
                <a:off x="6354055" y="1284427"/>
                <a:ext cx="5084312" cy="8549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4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p>
                    </m:sSup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ℏ</m:t>
                    </m:r>
                    <m:sSup>
                      <m:sSup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</m:e>
                      <m:sup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p>
                    </m:sSup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</m:t>
                    </m:r>
                    <m:r>
                      <a:rPr kumimoji="0" lang="en-CA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CA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ℏ</m:t>
                    </m:r>
                    <m:sSub>
                      <m:sSub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</m:e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28952B-8D4A-8674-90FD-163DC0AFE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55" y="1284427"/>
                <a:ext cx="5084312" cy="854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004C2B-D566-78C7-ABDB-8E1142B4E58B}"/>
                  </a:ext>
                </a:extLst>
              </p:cNvPr>
              <p:cNvSpPr txBox="1"/>
              <p:nvPr/>
            </p:nvSpPr>
            <p:spPr>
              <a:xfrm>
                <a:off x="0" y="2326217"/>
                <a:ext cx="12192000" cy="1112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ℏ</m:t>
                          </m:r>
                        </m:e>
                        <m:sup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CA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4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CA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CA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0" lang="en-CA" sz="4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CA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CA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𝜓</m:t>
                      </m:r>
                      <m:r>
                        <a:rPr kumimoji="0" lang="en-CA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𝑚𝑐</m:t>
                              </m:r>
                            </m:e>
                          </m:d>
                        </m:e>
                        <m:sup>
                          <m:r>
                            <a:rPr kumimoji="0" lang="en-CA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𝜓</m:t>
                      </m:r>
                    </m:oMath>
                  </m:oMathPara>
                </a14:m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8004C2B-D566-78C7-ABDB-8E1142B4E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6217"/>
                <a:ext cx="12192000" cy="11123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1B3C4-CF16-01FB-79F7-0047581546F6}"/>
                  </a:ext>
                </a:extLst>
              </p:cNvPr>
              <p:cNvSpPr txBox="1"/>
              <p:nvPr/>
            </p:nvSpPr>
            <p:spPr>
              <a:xfrm>
                <a:off x="6096000" y="3613779"/>
                <a:ext cx="6095999" cy="905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ℏ</m:t>
                          </m:r>
                        </m:e>
                        <m: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p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𝜓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CA" sz="4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4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𝑚𝑐</m:t>
                              </m:r>
                            </m:e>
                          </m:d>
                        </m:e>
                        <m:sup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CA" sz="4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𝜓</m:t>
                      </m:r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1B3C4-CF16-01FB-79F7-004758154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3779"/>
                <a:ext cx="6095999" cy="9051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C303-0A4C-A8DB-3961-204A321D6B0E}"/>
                  </a:ext>
                </a:extLst>
              </p:cNvPr>
              <p:cNvSpPr txBox="1"/>
              <p:nvPr/>
            </p:nvSpPr>
            <p:spPr>
              <a:xfrm>
                <a:off x="6096000" y="4677802"/>
                <a:ext cx="6096000" cy="1444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</m:e>
                          <m:sup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𝜇</m:t>
                            </m:r>
                          </m:sub>
                        </m:s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CA" sz="4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CA" sz="4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CA" sz="4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kumimoji="0" lang="en-CA" sz="4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𝜓</m:t>
                    </m:r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CC303-0A4C-A8DB-3961-204A321D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77802"/>
                <a:ext cx="6096000" cy="14440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FAE425-0CFF-3EBB-66D6-0ED6E4CCBF5D}"/>
                  </a:ext>
                </a:extLst>
              </p:cNvPr>
              <p:cNvSpPr txBox="1"/>
              <p:nvPr/>
            </p:nvSpPr>
            <p:spPr>
              <a:xfrm>
                <a:off x="1125192" y="4891996"/>
                <a:ext cx="382890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ℏ</m:t>
                      </m:r>
                      <m:sSup>
                        <m:sSup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e>
                        <m:sup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FAE425-0CFF-3EBB-66D6-0ED6E4CCB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92" y="4891996"/>
                <a:ext cx="382890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3F7F05F-C1C3-CAEF-AC95-DC5E598BAC0F}"/>
              </a:ext>
            </a:extLst>
          </p:cNvPr>
          <p:cNvSpPr txBox="1"/>
          <p:nvPr/>
        </p:nvSpPr>
        <p:spPr>
          <a:xfrm>
            <a:off x="37136" y="-85537"/>
            <a:ext cx="22479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Mass-energy-momentum relation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F0941A-6DC3-F549-F7EB-752173266304}"/>
              </a:ext>
            </a:extLst>
          </p:cNvPr>
          <p:cNvGrpSpPr/>
          <p:nvPr/>
        </p:nvGrpSpPr>
        <p:grpSpPr>
          <a:xfrm>
            <a:off x="6192456" y="6087130"/>
            <a:ext cx="5903088" cy="801488"/>
            <a:chOff x="237280" y="3620207"/>
            <a:chExt cx="11726119" cy="11625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F9C502-5682-48D5-89F5-396FA2EFD652}"/>
                </a:ext>
              </a:extLst>
            </p:cNvPr>
            <p:cNvSpPr txBox="1"/>
            <p:nvPr/>
          </p:nvSpPr>
          <p:spPr>
            <a:xfrm>
              <a:off x="2369916" y="3934547"/>
              <a:ext cx="8056067" cy="848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Klein-Gordon Equation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BEC8CF37-B16C-6886-515A-B225CA35FA34}"/>
                </a:ext>
              </a:extLst>
            </p:cNvPr>
            <p:cNvSpPr/>
            <p:nvPr/>
          </p:nvSpPr>
          <p:spPr>
            <a:xfrm rot="5400000">
              <a:off x="5894209" y="-2036722"/>
              <a:ext cx="412261" cy="11726119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1A98206-261E-EDB0-C5C5-D278411E8A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47920" y="3826080"/>
              <a:ext cx="1048320" cy="1472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1A98206-261E-EDB0-C5C5-D278411E8A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8560" y="3816720"/>
                <a:ext cx="1067040" cy="149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9430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768">
        <p:fade/>
      </p:transition>
    </mc:Choice>
    <mc:Fallback>
      <p:transition spd="med" advTm="13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2" grpId="0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C680C-846F-D900-9DC0-52954934BCF1}"/>
                  </a:ext>
                </a:extLst>
              </p:cNvPr>
              <p:cNvSpPr txBox="1"/>
              <p:nvPr/>
            </p:nvSpPr>
            <p:spPr>
              <a:xfrm>
                <a:off x="399408" y="2784321"/>
                <a:ext cx="5215274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GB" sz="6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≡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sSub>
                        <m:sSubPr>
                          <m:ctrlPr>
                            <a:rPr kumimoji="0" lang="en-GB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6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C680C-846F-D900-9DC0-52954934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08" y="2784321"/>
                <a:ext cx="5215274" cy="1088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D6629-80F5-5575-95EC-4263A2F76046}"/>
                  </a:ext>
                </a:extLst>
              </p:cNvPr>
              <p:cNvSpPr txBox="1"/>
              <p:nvPr/>
            </p:nvSpPr>
            <p:spPr>
              <a:xfrm>
                <a:off x="316481" y="4028018"/>
                <a:ext cx="5487784" cy="2133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e>
                      <m:sub>
                        <m:r>
                          <a:rPr kumimoji="0" lang="en-CA" sz="4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66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sub>
                    </m:sSub>
                    <m:r>
                      <a:rPr kumimoji="0" lang="en-CA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GB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GB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GB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kumimoji="0" lang="en-CA" sz="3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0" lang="en-CA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FD6629-80F5-5575-95EC-4263A2F7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1" y="4028018"/>
                <a:ext cx="5487784" cy="2133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6F1343C-2CEF-FEF9-6180-988F7CD91366}"/>
              </a:ext>
            </a:extLst>
          </p:cNvPr>
          <p:cNvSpPr/>
          <p:nvPr/>
        </p:nvSpPr>
        <p:spPr>
          <a:xfrm>
            <a:off x="322810" y="2679444"/>
            <a:ext cx="5446519" cy="35974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/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4EDAB6-8162-0238-DEDA-4EE1AB4BF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/>
              <p:nvPr/>
            </p:nvSpPr>
            <p:spPr>
              <a:xfrm>
                <a:off x="6274390" y="4673431"/>
                <a:ext cx="5304658" cy="1521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+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61A0C5-6AC7-5441-CEE9-DD0104C09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4673431"/>
                <a:ext cx="5304658" cy="1521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/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−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CBCC87-8F75-6D03-74AC-40379BC9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/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+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A088F7-95AD-BCFA-525A-0AE28EBE4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9576DC-FCDB-53A1-7CCA-B537BA6FB125}"/>
              </a:ext>
            </a:extLst>
          </p:cNvPr>
          <p:cNvCxnSpPr>
            <a:cxnSpLocks/>
          </p:cNvCxnSpPr>
          <p:nvPr/>
        </p:nvCxnSpPr>
        <p:spPr>
          <a:xfrm>
            <a:off x="6096000" y="4585999"/>
            <a:ext cx="588264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251BBD-3FBA-74D9-FD34-F2CFF5C31276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000" dirty="0"/>
              <a:t>Dirac Matrices (</a:t>
            </a:r>
            <a:r>
              <a:rPr lang="en-GB" sz="4000" dirty="0">
                <a:solidFill>
                  <a:srgbClr val="00B050"/>
                </a:solidFill>
              </a:rPr>
              <a:t>Chiral basis / Weyl basis</a:t>
            </a:r>
            <a:r>
              <a:rPr lang="en-GB" sz="4000" dirty="0"/>
              <a:t>)</a:t>
            </a:r>
            <a:endParaRPr lang="en-CA" sz="4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85E3E2-E65D-A8C1-25BC-0F1FDFCA73BD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D926EB2-9058-4664-9991-1EA77B75C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568677"/>
                  </p:ext>
                </p:extLst>
              </p:nvPr>
            </p:nvGraphicFramePr>
            <p:xfrm>
              <a:off x="0" y="901457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4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  <m:e>
                                          <m: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D926EB2-9058-4664-9991-1EA77B75C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568677"/>
                  </p:ext>
                </p:extLst>
              </p:nvPr>
            </p:nvGraphicFramePr>
            <p:xfrm>
              <a:off x="0" y="901457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244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r="-377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81359" r="-206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72007" r="-96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282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827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9" grpId="0" animBg="1"/>
      <p:bldP spid="21" grpId="0"/>
      <p:bldP spid="23" grpId="0"/>
      <p:bldP spid="27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24B3EEA-E0CF-F284-774D-585A8701EB23}"/>
              </a:ext>
            </a:extLst>
          </p:cNvPr>
          <p:cNvSpPr txBox="1"/>
          <p:nvPr/>
        </p:nvSpPr>
        <p:spPr>
          <a:xfrm>
            <a:off x="49493" y="42607"/>
            <a:ext cx="8565422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Dirac Matrices (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Chiral basis / Weyl basis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0128AC-09DD-6167-6C47-FE8DB45A9A05}"/>
              </a:ext>
            </a:extLst>
          </p:cNvPr>
          <p:cNvCxnSpPr>
            <a:cxnSpLocks/>
          </p:cNvCxnSpPr>
          <p:nvPr/>
        </p:nvCxnSpPr>
        <p:spPr>
          <a:xfrm>
            <a:off x="0" y="230078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BFF312-9C05-D6EA-5D8C-2FB560A2CFFF}"/>
              </a:ext>
            </a:extLst>
          </p:cNvPr>
          <p:cNvCxnSpPr>
            <a:cxnSpLocks/>
          </p:cNvCxnSpPr>
          <p:nvPr/>
        </p:nvCxnSpPr>
        <p:spPr>
          <a:xfrm>
            <a:off x="190036" y="4585999"/>
            <a:ext cx="1178860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A6142F-6B52-E042-E5F8-DCBD5C1E0783}"/>
              </a:ext>
            </a:extLst>
          </p:cNvPr>
          <p:cNvGrpSpPr/>
          <p:nvPr/>
        </p:nvGrpSpPr>
        <p:grpSpPr>
          <a:xfrm>
            <a:off x="120151" y="2680683"/>
            <a:ext cx="6077264" cy="1569660"/>
            <a:chOff x="120151" y="2680683"/>
            <a:chExt cx="6077264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2C680C-846F-D900-9DC0-52954934BCF1}"/>
                    </a:ext>
                  </a:extLst>
                </p:cNvPr>
                <p:cNvSpPr txBox="1"/>
                <p:nvPr/>
              </p:nvSpPr>
              <p:spPr>
                <a:xfrm>
                  <a:off x="120151" y="2680683"/>
                  <a:ext cx="5293372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35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Left Weyl Spinor 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=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</m:oMath>
                  </a14:m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eigenspace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a14:m>
                  <a:endPara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42C680C-846F-D900-9DC0-52954934B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151" y="2680683"/>
                  <a:ext cx="5293372" cy="1569660"/>
                </a:xfrm>
                <a:prstGeom prst="rect">
                  <a:avLst/>
                </a:prstGeom>
                <a:blipFill>
                  <a:blip r:embed="rId3"/>
                  <a:stretch>
                    <a:fillRect l="-5300"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D839BF7-927F-9072-CFE2-C4CC1B59ACE9}"/>
                </a:ext>
              </a:extLst>
            </p:cNvPr>
            <p:cNvSpPr/>
            <p:nvPr/>
          </p:nvSpPr>
          <p:spPr>
            <a:xfrm>
              <a:off x="5500865" y="3078480"/>
              <a:ext cx="696550" cy="77558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9F7006-2FE1-E97F-0B15-A7126A73A8A4}"/>
              </a:ext>
            </a:extLst>
          </p:cNvPr>
          <p:cNvGrpSpPr/>
          <p:nvPr/>
        </p:nvGrpSpPr>
        <p:grpSpPr>
          <a:xfrm>
            <a:off x="109472" y="4837473"/>
            <a:ext cx="6087943" cy="1569660"/>
            <a:chOff x="109472" y="4837473"/>
            <a:chExt cx="6087943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827E71A-25DC-FD70-94EC-9E81B82B85DF}"/>
                    </a:ext>
                  </a:extLst>
                </p:cNvPr>
                <p:cNvSpPr txBox="1"/>
                <p:nvPr/>
              </p:nvSpPr>
              <p:spPr>
                <a:xfrm>
                  <a:off x="109472" y="4837473"/>
                  <a:ext cx="5293372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A206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Right Weyl Spinor </a:t>
                  </a:r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=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</m:t>
                      </m:r>
                    </m:oMath>
                  </a14:m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eigenspace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a14:m>
                  <a:endPara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827E71A-25DC-FD70-94EC-9E81B82B8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72" y="4837473"/>
                  <a:ext cx="5293372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5300"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42D007FB-E68B-3757-DFFB-390D31257757}"/>
                </a:ext>
              </a:extLst>
            </p:cNvPr>
            <p:cNvSpPr/>
            <p:nvPr/>
          </p:nvSpPr>
          <p:spPr>
            <a:xfrm>
              <a:off x="5500865" y="5193059"/>
              <a:ext cx="696550" cy="77558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DA0B3C-FDFA-B259-3E28-5FA275B55FD8}"/>
                  </a:ext>
                </a:extLst>
              </p:cNvPr>
              <p:cNvSpPr txBox="1"/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−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DA0B3C-FDFA-B259-3E28-5FA275B5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2311598"/>
                <a:ext cx="5304658" cy="15424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72EB3-F71B-FE9C-EEC7-2D7528BE32E8}"/>
                  </a:ext>
                </a:extLst>
              </p:cNvPr>
              <p:cNvSpPr txBox="1"/>
              <p:nvPr/>
            </p:nvSpPr>
            <p:spPr>
              <a:xfrm>
                <a:off x="6274390" y="4673431"/>
                <a:ext cx="5304658" cy="1521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GB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CA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+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en-CA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772EB3-F71B-FE9C-EEC7-2D7528BE3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390" y="4673431"/>
                <a:ext cx="5304658" cy="1521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47220-4D38-7CD1-EB57-3DEDE428A58E}"/>
                  </a:ext>
                </a:extLst>
              </p:cNvPr>
              <p:cNvSpPr txBox="1"/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−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47220-4D38-7CD1-EB57-3DEDE428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39" y="3694042"/>
                <a:ext cx="428314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CDFF2C-72EC-82F8-2C0D-B27C81A3C820}"/>
                  </a:ext>
                </a:extLst>
              </p:cNvPr>
              <p:cNvSpPr txBox="1"/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+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CDFF2C-72EC-82F8-2C0D-B27C81A3C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640" y="5996523"/>
                <a:ext cx="449861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0017D9-EBB0-89F6-693F-72035B67108F}"/>
              </a:ext>
            </a:extLst>
          </p:cNvPr>
          <p:cNvCxnSpPr>
            <a:cxnSpLocks/>
          </p:cNvCxnSpPr>
          <p:nvPr/>
        </p:nvCxnSpPr>
        <p:spPr>
          <a:xfrm>
            <a:off x="6096000" y="4585999"/>
            <a:ext cx="588264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A90A43-50B3-B1B7-92DE-E1148AD6F6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166314"/>
                  </p:ext>
                </p:extLst>
              </p:nvPr>
            </p:nvGraphicFramePr>
            <p:xfrm>
              <a:off x="0" y="901457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34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CA" sz="3400">
                                              <a:solidFill>
                                                <a:prstClr val="black"/>
                                              </a:solidFill>
                                            </a:rPr>
                                            <m:t>𝟙</m:t>
                                          </m:r>
                                        </m:e>
                                        <m:e>
                                          <m:r>
                                            <a:rPr lang="en-CA" sz="3400" b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 b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CA" sz="34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CA" sz="340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3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340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4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3400" b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CA" sz="34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DDA90A43-50B3-B1B7-92DE-E1148AD6F6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166314"/>
                  </p:ext>
                </p:extLst>
              </p:nvPr>
            </p:nvGraphicFramePr>
            <p:xfrm>
              <a:off x="0" y="901457"/>
              <a:ext cx="12192000" cy="12445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53603">
                      <a:extLst>
                        <a:ext uri="{9D8B030D-6E8A-4147-A177-3AD203B41FA5}">
                          <a16:colId xmlns:a16="http://schemas.microsoft.com/office/drawing/2014/main" val="3786875556"/>
                        </a:ext>
                      </a:extLst>
                    </a:gridCol>
                    <a:gridCol w="3137903">
                      <a:extLst>
                        <a:ext uri="{9D8B030D-6E8A-4147-A177-3AD203B41FA5}">
                          <a16:colId xmlns:a16="http://schemas.microsoft.com/office/drawing/2014/main" val="3891574756"/>
                        </a:ext>
                      </a:extLst>
                    </a:gridCol>
                    <a:gridCol w="3312230">
                      <a:extLst>
                        <a:ext uri="{9D8B030D-6E8A-4147-A177-3AD203B41FA5}">
                          <a16:colId xmlns:a16="http://schemas.microsoft.com/office/drawing/2014/main" val="472104630"/>
                        </a:ext>
                      </a:extLst>
                    </a:gridCol>
                    <a:gridCol w="3188264">
                      <a:extLst>
                        <a:ext uri="{9D8B030D-6E8A-4147-A177-3AD203B41FA5}">
                          <a16:colId xmlns:a16="http://schemas.microsoft.com/office/drawing/2014/main" val="3374986591"/>
                        </a:ext>
                      </a:extLst>
                    </a:gridCol>
                  </a:tblGrid>
                  <a:tr h="12445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r="-377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1359" r="-206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2007" r="-96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2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972892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936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/>
              <p:nvPr/>
            </p:nvSpPr>
            <p:spPr>
              <a:xfrm>
                <a:off x="145611" y="2103251"/>
                <a:ext cx="4498613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kumimoji="0" lang="en-CA" sz="4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1−</m:t>
                        </m:r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11" y="2103251"/>
                <a:ext cx="4498613" cy="11353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DD8BDE-BA25-878B-6CF7-44A134AE44A9}"/>
                  </a:ext>
                </a:extLst>
              </p:cNvPr>
              <p:cNvSpPr txBox="1"/>
              <p:nvPr/>
            </p:nvSpPr>
            <p:spPr>
              <a:xfrm>
                <a:off x="7926164" y="2103251"/>
                <a:ext cx="4498613" cy="1135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A20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A20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4A20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sub>
                    </m:sSub>
                    <m:r>
                      <a:rPr kumimoji="0" lang="en-CA" sz="4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  <m:f>
                      <m:f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1+</m:t>
                        </m:r>
                        <m:sSub>
                          <m:sSubPr>
                            <m:ctrlP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4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DD8BDE-BA25-878B-6CF7-44A134AE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64" y="2103251"/>
                <a:ext cx="4498613" cy="1135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8ADB2E-D974-C80C-9634-4723640FD8E9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767818-8516-8BDD-0466-7A25D60725B8}"/>
              </a:ext>
            </a:extLst>
          </p:cNvPr>
          <p:cNvGrpSpPr/>
          <p:nvPr/>
        </p:nvGrpSpPr>
        <p:grpSpPr>
          <a:xfrm>
            <a:off x="4992030" y="269958"/>
            <a:ext cx="2388823" cy="2573071"/>
            <a:chOff x="5573616" y="3450273"/>
            <a:chExt cx="1924464" cy="2573071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6A56579E-8325-5CA1-0B2B-601F00E2BF99}"/>
                </a:ext>
              </a:extLst>
            </p:cNvPr>
            <p:cNvSpPr/>
            <p:nvPr/>
          </p:nvSpPr>
          <p:spPr>
            <a:xfrm>
              <a:off x="5573616" y="3450273"/>
              <a:ext cx="1924464" cy="2573071"/>
            </a:xfrm>
            <a:prstGeom prst="rightArrow">
              <a:avLst>
                <a:gd name="adj1" fmla="val 78449"/>
                <a:gd name="adj2" fmla="val 19510"/>
              </a:avLst>
            </a:prstGeom>
            <a:solidFill>
              <a:srgbClr val="FFEBEB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kumimoji="0" lang="en-CA" sz="40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F84E6C-26E1-018E-AFA1-CDFCA09FB8E3}"/>
                    </a:ext>
                  </a:extLst>
                </p:cNvPr>
                <p:cNvSpPr txBox="1"/>
                <p:nvPr/>
              </p:nvSpPr>
              <p:spPr>
                <a:xfrm>
                  <a:off x="5634576" y="3614033"/>
                  <a:ext cx="1863504" cy="22597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→−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CA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0" lang="en-CA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0" lang="en-CA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0" algn="ctr">
                    <a:spcAft>
                      <a:spcPts val="12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0" lang="en-CA" sz="3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0" lang="en-CA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45E8230-CB0D-7F1C-AB0D-CEC885A90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576" y="3614033"/>
                  <a:ext cx="1863504" cy="22597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4A9B35-8141-2A03-5669-8AC9007EB47D}"/>
                  </a:ext>
                </a:extLst>
              </p:cNvPr>
              <p:cNvSpPr txBox="1"/>
              <p:nvPr/>
            </p:nvSpPr>
            <p:spPr>
              <a:xfrm>
                <a:off x="814067" y="1494517"/>
                <a:ext cx="3161699" cy="690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3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4A9B35-8141-2A03-5669-8AC9007EB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7" y="1494517"/>
                <a:ext cx="3161699" cy="6900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3B7678-9ACC-AC5E-4821-B08560DCBAE4}"/>
                  </a:ext>
                </a:extLst>
              </p:cNvPr>
              <p:cNvSpPr txBox="1"/>
              <p:nvPr/>
            </p:nvSpPr>
            <p:spPr>
              <a:xfrm>
                <a:off x="7398096" y="1619328"/>
                <a:ext cx="4798941" cy="623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kumimoji="0" lang="en-GB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3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0" lang="en-CA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CA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kumimoji="0" lang="en-CA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3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CA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3B7678-9ACC-AC5E-4821-B08560DCB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096" y="1619328"/>
                <a:ext cx="4798941" cy="6235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9582D8-E490-756D-B6A9-564BB23F07EF}"/>
                  </a:ext>
                </a:extLst>
              </p:cNvPr>
              <p:cNvSpPr txBox="1"/>
              <p:nvPr/>
            </p:nvSpPr>
            <p:spPr>
              <a:xfrm>
                <a:off x="361082" y="70996"/>
                <a:ext cx="4283142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Left Weyl Spinor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−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9582D8-E490-756D-B6A9-564BB23F0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2" y="70996"/>
                <a:ext cx="4283142" cy="1446550"/>
              </a:xfrm>
              <a:prstGeom prst="rect">
                <a:avLst/>
              </a:prstGeom>
              <a:blipFill>
                <a:blip r:embed="rId14"/>
                <a:stretch>
                  <a:fillRect t="-61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1AD57F-2B08-2754-C870-147CF4305DC0}"/>
                  </a:ext>
                </a:extLst>
              </p:cNvPr>
              <p:cNvSpPr txBox="1"/>
              <p:nvPr/>
            </p:nvSpPr>
            <p:spPr>
              <a:xfrm>
                <a:off x="0" y="3218909"/>
                <a:ext cx="6263640" cy="2004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r>
                  <a:rPr kumimoji="0" lang="en-CA" sz="4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1AD57F-2B08-2754-C870-147CF4305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18909"/>
                <a:ext cx="6263640" cy="20045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4D143D-978E-1F84-45AE-676F751FDFDF}"/>
                  </a:ext>
                </a:extLst>
              </p:cNvPr>
              <p:cNvSpPr txBox="1"/>
              <p:nvPr/>
            </p:nvSpPr>
            <p:spPr>
              <a:xfrm>
                <a:off x="361082" y="5245473"/>
                <a:ext cx="5351121" cy="1656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r>
                  <a:rPr kumimoji="0" lang="en-CA" sz="3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   </a:t>
                </a:r>
                <a:r>
                  <a:rPr kumimoji="0" lang="en-CA" sz="36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CA" sz="3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b>
                      <m:sSubPr>
                        <m:ctrlP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3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4D143D-978E-1F84-45AE-676F751FD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82" y="5245473"/>
                <a:ext cx="5351121" cy="165699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1E7ABC-AE82-DA3F-1806-C0EE846A2946}"/>
                  </a:ext>
                </a:extLst>
              </p:cNvPr>
              <p:cNvSpPr txBox="1"/>
              <p:nvPr/>
            </p:nvSpPr>
            <p:spPr>
              <a:xfrm>
                <a:off x="7563107" y="70996"/>
                <a:ext cx="4389406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0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+mn-ea"/>
                    <a:cs typeface="+mn-cs"/>
                  </a:rPr>
                  <a:t>Right Weyl Spinor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CA" sz="4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+ </m:t>
                      </m:r>
                      <m:sSub>
                        <m:sSubPr>
                          <m:ctrlP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CA" sz="4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CA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kumimoji="0" lang="en-CA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1E7ABC-AE82-DA3F-1806-C0EE846A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07" y="70996"/>
                <a:ext cx="4389406" cy="1446550"/>
              </a:xfrm>
              <a:prstGeom prst="rect">
                <a:avLst/>
              </a:prstGeom>
              <a:blipFill>
                <a:blip r:embed="rId17"/>
                <a:stretch>
                  <a:fillRect t="-61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B3BBFD-A934-A325-DFE2-5AAC29B19B4C}"/>
                  </a:ext>
                </a:extLst>
              </p:cNvPr>
              <p:cNvSpPr txBox="1"/>
              <p:nvPr/>
            </p:nvSpPr>
            <p:spPr>
              <a:xfrm>
                <a:off x="6144158" y="3218909"/>
                <a:ext cx="6047842" cy="2004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 smtClean="0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44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4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r>
                  <a:rPr kumimoji="0" lang="en-CA" sz="44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    </a:t>
                </a:r>
                <a14:m>
                  <m:oMath xmlns:m="http://schemas.openxmlformats.org/officeDocument/2006/math">
                    <m:r>
                      <a:rPr kumimoji="0" lang="en-CA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kumimoji="0" lang="en-CA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CA" sz="4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B3BBFD-A934-A325-DFE2-5AAC29B19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158" y="3218909"/>
                <a:ext cx="6047842" cy="20045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B2D734-1F85-20EB-063A-F93A11071C5D}"/>
                  </a:ext>
                </a:extLst>
              </p:cNvPr>
              <p:cNvSpPr txBox="1"/>
              <p:nvPr/>
            </p:nvSpPr>
            <p:spPr>
              <a:xfrm>
                <a:off x="6463992" y="5245473"/>
                <a:ext cx="5662486" cy="1656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36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kumimoji="0" lang="en-CA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r>
                  <a:rPr kumimoji="0" lang="en-CA" sz="3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</a:t>
                </a:r>
                <a:r>
                  <a:rPr kumimoji="0" lang="en-CA" sz="36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</a:t>
                </a:r>
                <a:r>
                  <a:rPr kumimoji="0" lang="en-CA" sz="3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</a:t>
                </a:r>
                <a:r>
                  <a:rPr kumimoji="0" lang="en-CA" sz="3600" b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CA" sz="3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CA" sz="3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kumimoji="0" lang="en-CA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CA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3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B2D734-1F85-20EB-063A-F93A1107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2" y="5245473"/>
                <a:ext cx="5662486" cy="165699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9B3F20-19D5-CAAE-F3C4-0A85D9322012}"/>
              </a:ext>
            </a:extLst>
          </p:cNvPr>
          <p:cNvCxnSpPr>
            <a:cxnSpLocks/>
          </p:cNvCxnSpPr>
          <p:nvPr/>
        </p:nvCxnSpPr>
        <p:spPr>
          <a:xfrm>
            <a:off x="161940" y="5239761"/>
            <a:ext cx="556659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D95E05-83CC-972C-42AF-E267E09BAE3B}"/>
              </a:ext>
            </a:extLst>
          </p:cNvPr>
          <p:cNvCxnSpPr>
            <a:cxnSpLocks/>
          </p:cNvCxnSpPr>
          <p:nvPr/>
        </p:nvCxnSpPr>
        <p:spPr>
          <a:xfrm>
            <a:off x="6385921" y="5239761"/>
            <a:ext cx="556659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76BBEAE-E0FA-9B6D-395F-576B5EEBA281}"/>
              </a:ext>
            </a:extLst>
          </p:cNvPr>
          <p:cNvSpPr/>
          <p:nvPr/>
        </p:nvSpPr>
        <p:spPr>
          <a:xfrm>
            <a:off x="1356360" y="3264629"/>
            <a:ext cx="3711339" cy="1023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2FC8FD-E991-9D38-B2FF-94E622AFA4B1}"/>
              </a:ext>
            </a:extLst>
          </p:cNvPr>
          <p:cNvSpPr/>
          <p:nvPr/>
        </p:nvSpPr>
        <p:spPr>
          <a:xfrm>
            <a:off x="4810760" y="4187093"/>
            <a:ext cx="1216763" cy="1023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39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2" grpId="0"/>
      <p:bldP spid="22" grpId="0" uiExpand="1" build="p"/>
      <p:bldP spid="23" grpId="0" uiExpand="1" build="p"/>
      <p:bldP spid="25" grpId="0" build="p"/>
      <p:bldP spid="26" grpId="0" build="p"/>
      <p:bldP spid="32" grpId="0" animBg="1"/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/>
              <p:nvPr/>
            </p:nvSpPr>
            <p:spPr>
              <a:xfrm>
                <a:off x="137366" y="367894"/>
                <a:ext cx="5425236" cy="269984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63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6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60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A3C63-57B3-759F-5341-0D474145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66" y="367894"/>
                <a:ext cx="5425236" cy="2699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ED0756-2DE3-0BB1-A5D5-73A116A0BAB1}"/>
                  </a:ext>
                </a:extLst>
              </p:cNvPr>
              <p:cNvSpPr txBox="1"/>
              <p:nvPr/>
            </p:nvSpPr>
            <p:spPr>
              <a:xfrm>
                <a:off x="6019799" y="1148318"/>
                <a:ext cx="6096001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  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ED0756-2DE3-0BB1-A5D5-73A116A0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799" y="1148318"/>
                <a:ext cx="6096001" cy="2246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C1D3A4-DE71-9782-1A5A-70428481E5B8}"/>
                  </a:ext>
                </a:extLst>
              </p:cNvPr>
              <p:cNvSpPr txBox="1"/>
              <p:nvPr/>
            </p:nvSpPr>
            <p:spPr>
              <a:xfrm>
                <a:off x="5768967" y="4795897"/>
                <a:ext cx="6423033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kumimoji="0" lang="en-CA" sz="5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  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CA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>
                  <a:spcAft>
                    <a:spcPts val="12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C1D3A4-DE71-9782-1A5A-70428481E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67" y="4795897"/>
                <a:ext cx="6423033" cy="20621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7A78-1D56-FBCF-5145-96FD42D642FE}"/>
                  </a:ext>
                </a:extLst>
              </p:cNvPr>
              <p:cNvSpPr txBox="1"/>
              <p:nvPr/>
            </p:nvSpPr>
            <p:spPr>
              <a:xfrm>
                <a:off x="6568439" y="84609"/>
                <a:ext cx="4663441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6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6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CA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6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6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6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0" lang="en-CA" sz="6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lang="en-CA" sz="6600" i="1" dirty="0">
                  <a:solidFill>
                    <a:srgbClr val="00763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87A78-1D56-FBCF-5145-96FD42D64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439" y="84609"/>
                <a:ext cx="4663441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EB6842-21E8-472D-A88E-07F8501DD84F}"/>
                  </a:ext>
                </a:extLst>
              </p:cNvPr>
              <p:cNvSpPr txBox="1"/>
              <p:nvPr/>
            </p:nvSpPr>
            <p:spPr>
              <a:xfrm>
                <a:off x="6248399" y="3792760"/>
                <a:ext cx="5760617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lang="en-CA" sz="6000" i="1" dirty="0">
                  <a:solidFill>
                    <a:srgbClr val="00763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EB6842-21E8-472D-A88E-07F8501DD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9" y="3792760"/>
                <a:ext cx="576061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55F83-E1FE-8247-67B0-36E76EB38F6C}"/>
                  </a:ext>
                </a:extLst>
              </p:cNvPr>
              <p:cNvSpPr txBox="1"/>
              <p:nvPr/>
            </p:nvSpPr>
            <p:spPr>
              <a:xfrm>
                <a:off x="214818" y="3707224"/>
                <a:ext cx="5347781" cy="26776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CA" sz="4800" dirty="0">
                    <a:solidFill>
                      <a:prstClr val="black"/>
                    </a:solidFill>
                  </a:rPr>
                  <a:t>Projectors</a:t>
                </a:r>
              </a:p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55F83-E1FE-8247-67B0-36E76EB38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8" y="3707224"/>
                <a:ext cx="5347781" cy="2677656"/>
              </a:xfrm>
              <a:prstGeom prst="rect">
                <a:avLst/>
              </a:prstGeom>
              <a:blipFill>
                <a:blip r:embed="rId11"/>
                <a:stretch>
                  <a:fillRect t="-401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CA9EF5-6F59-A460-EE2E-18D9BEF743F9}"/>
              </a:ext>
            </a:extLst>
          </p:cNvPr>
          <p:cNvCxnSpPr>
            <a:cxnSpLocks/>
          </p:cNvCxnSpPr>
          <p:nvPr/>
        </p:nvCxnSpPr>
        <p:spPr>
          <a:xfrm>
            <a:off x="575382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161DE3A-141B-5348-AB37-E4B1F2A2B6EF}"/>
              </a:ext>
            </a:extLst>
          </p:cNvPr>
          <p:cNvSpPr txBox="1"/>
          <p:nvPr/>
        </p:nvSpPr>
        <p:spPr>
          <a:xfrm>
            <a:off x="10287000" y="3408926"/>
            <a:ext cx="1492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(orthogonal)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8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4" grpId="0" animBg="1"/>
      <p:bldP spid="17" grpId="0" animBg="1"/>
      <p:bldP spid="19" grpId="0" animBg="1"/>
      <p:bldP spid="3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4D21666-E33A-36ED-5D3D-EA13B5C7D598}"/>
              </a:ext>
            </a:extLst>
          </p:cNvPr>
          <p:cNvGrpSpPr/>
          <p:nvPr/>
        </p:nvGrpSpPr>
        <p:grpSpPr>
          <a:xfrm>
            <a:off x="2498689" y="2314045"/>
            <a:ext cx="4397079" cy="2133341"/>
            <a:chOff x="2498689" y="2314045"/>
            <a:chExt cx="4397079" cy="21333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6B632DA-7715-5AB1-B861-A568ADF96985}"/>
                </a:ext>
              </a:extLst>
            </p:cNvPr>
            <p:cNvGrpSpPr/>
            <p:nvPr/>
          </p:nvGrpSpPr>
          <p:grpSpPr>
            <a:xfrm>
              <a:off x="3992192" y="2426686"/>
              <a:ext cx="2466976" cy="1945215"/>
              <a:chOff x="3992192" y="2426686"/>
              <a:chExt cx="2466976" cy="194521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2D0E20-4362-22BB-7E27-A97952B87FFA}"/>
                  </a:ext>
                </a:extLst>
              </p:cNvPr>
              <p:cNvSpPr/>
              <p:nvPr/>
            </p:nvSpPr>
            <p:spPr>
              <a:xfrm>
                <a:off x="3992192" y="2426686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635684-6574-3A4C-CCE5-B77FFAFD4475}"/>
                  </a:ext>
                </a:extLst>
              </p:cNvPr>
              <p:cNvSpPr/>
              <p:nvPr/>
            </p:nvSpPr>
            <p:spPr>
              <a:xfrm>
                <a:off x="4704848" y="2965963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12BC7C3-3082-3D9E-3959-171A1D9C2976}"/>
                  </a:ext>
                </a:extLst>
              </p:cNvPr>
              <p:cNvSpPr/>
              <p:nvPr/>
            </p:nvSpPr>
            <p:spPr>
              <a:xfrm>
                <a:off x="5403665" y="3499894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7AC7DB5-B7B7-8109-A3BC-2794DA126CFC}"/>
                  </a:ext>
                </a:extLst>
              </p:cNvPr>
              <p:cNvSpPr/>
              <p:nvPr/>
            </p:nvSpPr>
            <p:spPr>
              <a:xfrm>
                <a:off x="6118435" y="4031169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693E65D-2185-9364-3923-6CF33D0355A1}"/>
                    </a:ext>
                  </a:extLst>
                </p:cNvPr>
                <p:cNvSpPr txBox="1"/>
                <p:nvPr/>
              </p:nvSpPr>
              <p:spPr>
                <a:xfrm>
                  <a:off x="2498689" y="2314045"/>
                  <a:ext cx="4397079" cy="2133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en-CA" sz="4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CA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CA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693E65D-2185-9364-3923-6CF33D035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689" y="2314045"/>
                  <a:ext cx="4397079" cy="21333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4BCA8D-CD3D-177C-7751-2A213AF03628}"/>
              </a:ext>
            </a:extLst>
          </p:cNvPr>
          <p:cNvGrpSpPr/>
          <p:nvPr/>
        </p:nvGrpSpPr>
        <p:grpSpPr>
          <a:xfrm>
            <a:off x="7051351" y="2398267"/>
            <a:ext cx="5418442" cy="2133341"/>
            <a:chOff x="7051351" y="2398267"/>
            <a:chExt cx="5418442" cy="213334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ECE853-D7C1-4C10-510E-16ED5DD6FB0C}"/>
                </a:ext>
              </a:extLst>
            </p:cNvPr>
            <p:cNvGrpSpPr/>
            <p:nvPr/>
          </p:nvGrpSpPr>
          <p:grpSpPr>
            <a:xfrm>
              <a:off x="8884920" y="2507181"/>
              <a:ext cx="1658335" cy="886322"/>
              <a:chOff x="7632281" y="3882368"/>
              <a:chExt cx="1658335" cy="88632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A77CEAC-11A4-BBF6-3A81-EBE6627DCB83}"/>
                  </a:ext>
                </a:extLst>
              </p:cNvPr>
              <p:cNvSpPr/>
              <p:nvPr/>
            </p:nvSpPr>
            <p:spPr>
              <a:xfrm>
                <a:off x="7632281" y="3882368"/>
                <a:ext cx="596019" cy="3407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b="1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4B48D77-61C0-A90E-4A3F-1E7FC20D3E52}"/>
                  </a:ext>
                </a:extLst>
              </p:cNvPr>
              <p:cNvSpPr/>
              <p:nvPr/>
            </p:nvSpPr>
            <p:spPr>
              <a:xfrm>
                <a:off x="8649551" y="4427958"/>
                <a:ext cx="641065" cy="3407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b="1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AA3B87D-41B4-B5FC-FA3A-897843F28A86}"/>
                </a:ext>
              </a:extLst>
            </p:cNvPr>
            <p:cNvGrpSpPr/>
            <p:nvPr/>
          </p:nvGrpSpPr>
          <p:grpSpPr>
            <a:xfrm>
              <a:off x="10910729" y="3582358"/>
              <a:ext cx="1055503" cy="872007"/>
              <a:chOff x="5403665" y="5837542"/>
              <a:chExt cx="1055503" cy="87200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DC644DF-46EA-5B3A-80CD-6D42E735B9A6}"/>
                  </a:ext>
                </a:extLst>
              </p:cNvPr>
              <p:cNvSpPr/>
              <p:nvPr/>
            </p:nvSpPr>
            <p:spPr>
              <a:xfrm>
                <a:off x="5403665" y="5837542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B6654E-6D5B-2206-ACA5-20CF8D0358B1}"/>
                  </a:ext>
                </a:extLst>
              </p:cNvPr>
              <p:cNvSpPr/>
              <p:nvPr/>
            </p:nvSpPr>
            <p:spPr>
              <a:xfrm>
                <a:off x="6118435" y="6368817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A3CCBDC-58A9-A461-9A29-E7B8A852FC57}"/>
                    </a:ext>
                  </a:extLst>
                </p:cNvPr>
                <p:cNvSpPr txBox="1"/>
                <p:nvPr/>
              </p:nvSpPr>
              <p:spPr>
                <a:xfrm>
                  <a:off x="7051351" y="2398267"/>
                  <a:ext cx="5418442" cy="2133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A3CCBDC-58A9-A461-9A29-E7B8A852FC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1351" y="2398267"/>
                  <a:ext cx="5418442" cy="21333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A23484-BF73-2728-CFA7-D01122C81CFB}"/>
              </a:ext>
            </a:extLst>
          </p:cNvPr>
          <p:cNvSpPr txBox="1"/>
          <p:nvPr/>
        </p:nvSpPr>
        <p:spPr>
          <a:xfrm>
            <a:off x="0" y="2336405"/>
            <a:ext cx="2465701" cy="2308324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200" dirty="0">
                <a:solidFill>
                  <a:prstClr val="black"/>
                </a:solidFill>
              </a:rPr>
              <a:t>Chiral Basis: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D7EC5-C412-13DD-E821-C4EFD8FFB9FC}"/>
                  </a:ext>
                </a:extLst>
              </p:cNvPr>
              <p:cNvSpPr txBox="1"/>
              <p:nvPr/>
            </p:nvSpPr>
            <p:spPr>
              <a:xfrm>
                <a:off x="6991927" y="61163"/>
                <a:ext cx="425842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lang="en-CA" sz="6000" i="1" dirty="0">
                  <a:solidFill>
                    <a:srgbClr val="00763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D7EC5-C412-13DD-E821-C4EFD8FF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27" y="61163"/>
                <a:ext cx="4258425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75076-41E1-900C-5280-826D1594BD4F}"/>
                  </a:ext>
                </a:extLst>
              </p:cNvPr>
              <p:cNvSpPr txBox="1"/>
              <p:nvPr/>
            </p:nvSpPr>
            <p:spPr>
              <a:xfrm>
                <a:off x="6288802" y="1216290"/>
                <a:ext cx="5760617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lang="en-CA" sz="6000" i="1" dirty="0">
                  <a:solidFill>
                    <a:srgbClr val="00763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75076-41E1-900C-5280-826D1594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02" y="1216290"/>
                <a:ext cx="576061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96F81-5871-7617-7DB0-91EDA4E16A30}"/>
                  </a:ext>
                </a:extLst>
              </p:cNvPr>
              <p:cNvSpPr txBox="1"/>
              <p:nvPr/>
            </p:nvSpPr>
            <p:spPr>
              <a:xfrm>
                <a:off x="322081" y="171995"/>
                <a:ext cx="5347781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96F81-5871-7617-7DB0-91EDA4E1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1" y="171995"/>
                <a:ext cx="5347781" cy="1938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4A83EA-1D47-DD1B-0D40-426A11E10ABE}"/>
              </a:ext>
            </a:extLst>
          </p:cNvPr>
          <p:cNvCxnSpPr>
            <a:cxnSpLocks/>
          </p:cNvCxnSpPr>
          <p:nvPr/>
        </p:nvCxnSpPr>
        <p:spPr>
          <a:xfrm>
            <a:off x="0" y="231404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86728-3EF9-CFE6-2CDC-92731A1BEB57}"/>
              </a:ext>
            </a:extLst>
          </p:cNvPr>
          <p:cNvGrpSpPr/>
          <p:nvPr/>
        </p:nvGrpSpPr>
        <p:grpSpPr>
          <a:xfrm>
            <a:off x="1886182" y="4637147"/>
            <a:ext cx="5011109" cy="2133341"/>
            <a:chOff x="1886182" y="4637147"/>
            <a:chExt cx="5011109" cy="21333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0562538-4870-6AD8-4256-687984EB3F24}"/>
                </a:ext>
              </a:extLst>
            </p:cNvPr>
            <p:cNvGrpSpPr/>
            <p:nvPr/>
          </p:nvGrpSpPr>
          <p:grpSpPr>
            <a:xfrm>
              <a:off x="3982032" y="4744014"/>
              <a:ext cx="1053389" cy="880009"/>
              <a:chOff x="3992192" y="4764334"/>
              <a:chExt cx="1053389" cy="88000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9BB6B6-A4E6-796E-8A0A-4CCA78C30F75}"/>
                  </a:ext>
                </a:extLst>
              </p:cNvPr>
              <p:cNvSpPr/>
              <p:nvPr/>
            </p:nvSpPr>
            <p:spPr>
              <a:xfrm>
                <a:off x="3992192" y="4764334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4304B5B-21CE-CB61-B259-3E22DDEFE21E}"/>
                  </a:ext>
                </a:extLst>
              </p:cNvPr>
              <p:cNvSpPr/>
              <p:nvPr/>
            </p:nvSpPr>
            <p:spPr>
              <a:xfrm>
                <a:off x="4704848" y="5303611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3B31D5E-B3B3-2E34-12BD-1921461B8EE7}"/>
                    </a:ext>
                  </a:extLst>
                </p:cNvPr>
                <p:cNvSpPr txBox="1"/>
                <p:nvPr/>
              </p:nvSpPr>
              <p:spPr>
                <a:xfrm>
                  <a:off x="2141927" y="4637147"/>
                  <a:ext cx="4755364" cy="2133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3B31D5E-B3B3-2E34-12BD-1921461B8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927" y="4637147"/>
                  <a:ext cx="4755364" cy="21333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A46C61-CD45-8391-13D3-F553F6823FEE}"/>
                    </a:ext>
                  </a:extLst>
                </p:cNvPr>
                <p:cNvSpPr txBox="1"/>
                <p:nvPr/>
              </p:nvSpPr>
              <p:spPr>
                <a:xfrm>
                  <a:off x="1886182" y="6046337"/>
                  <a:ext cx="2066982" cy="700705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CA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  <a:r>
                    <a:rPr lang="en-CA" sz="28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A46C61-CD45-8391-13D3-F553F6823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182" y="6046337"/>
                  <a:ext cx="2066982" cy="7007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6D37EC-83A5-144F-3DBE-09F5A61CAAE8}"/>
              </a:ext>
            </a:extLst>
          </p:cNvPr>
          <p:cNvGrpSpPr/>
          <p:nvPr/>
        </p:nvGrpSpPr>
        <p:grpSpPr>
          <a:xfrm>
            <a:off x="7173561" y="4613701"/>
            <a:ext cx="5119380" cy="2133341"/>
            <a:chOff x="7173561" y="4613701"/>
            <a:chExt cx="5119380" cy="21333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D64F016-72B3-43E1-FBA2-8D4419E2A528}"/>
                </a:ext>
              </a:extLst>
            </p:cNvPr>
            <p:cNvGrpSpPr/>
            <p:nvPr/>
          </p:nvGrpSpPr>
          <p:grpSpPr>
            <a:xfrm>
              <a:off x="10692120" y="5796902"/>
              <a:ext cx="1055503" cy="872007"/>
              <a:chOff x="5403665" y="5837542"/>
              <a:chExt cx="1055503" cy="87200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A57A0EA-5A40-E1F2-C9B9-80D8A05B1023}"/>
                  </a:ext>
                </a:extLst>
              </p:cNvPr>
              <p:cNvSpPr/>
              <p:nvPr/>
            </p:nvSpPr>
            <p:spPr>
              <a:xfrm>
                <a:off x="5403665" y="5837542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96FC8F1-6BC0-F134-9EE9-FAC8079F61DB}"/>
                  </a:ext>
                </a:extLst>
              </p:cNvPr>
              <p:cNvSpPr/>
              <p:nvPr/>
            </p:nvSpPr>
            <p:spPr>
              <a:xfrm>
                <a:off x="6118435" y="6368817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BAC0B7-D1AE-65B0-6D88-8F71C3E11EB7}"/>
                    </a:ext>
                  </a:extLst>
                </p:cNvPr>
                <p:cNvSpPr txBox="1"/>
                <p:nvPr/>
              </p:nvSpPr>
              <p:spPr>
                <a:xfrm>
                  <a:off x="7537577" y="4613701"/>
                  <a:ext cx="4755364" cy="2133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i="1" smtClean="0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0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BAC0B7-D1AE-65B0-6D88-8F71C3E11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577" y="4613701"/>
                  <a:ext cx="4755364" cy="21333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0067C0-0503-948E-9788-7495AFF9A90A}"/>
                    </a:ext>
                  </a:extLst>
                </p:cNvPr>
                <p:cNvSpPr txBox="1"/>
                <p:nvPr/>
              </p:nvSpPr>
              <p:spPr>
                <a:xfrm>
                  <a:off x="7173561" y="6046041"/>
                  <a:ext cx="2066982" cy="700705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CA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kumimoji="0" lang="en-CA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en-CA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 </a:t>
                  </a:r>
                  <a:r>
                    <a:rPr lang="en-CA" sz="2800" dirty="0">
                      <a:solidFill>
                        <a:prstClr val="black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0067C0-0503-948E-9788-7495AFF9A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561" y="6046041"/>
                  <a:ext cx="2066982" cy="70070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72900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9"/>
    </mc:Choice>
    <mc:Fallback>
      <p:transition spd="slow" advTm="7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D64F016-72B3-43E1-FBA2-8D4419E2A528}"/>
              </a:ext>
            </a:extLst>
          </p:cNvPr>
          <p:cNvGrpSpPr/>
          <p:nvPr/>
        </p:nvGrpSpPr>
        <p:grpSpPr>
          <a:xfrm>
            <a:off x="5495962" y="5746398"/>
            <a:ext cx="1294631" cy="833907"/>
            <a:chOff x="5403665" y="5837542"/>
            <a:chExt cx="1294631" cy="83390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57A0EA-5A40-E1F2-C9B9-80D8A05B1023}"/>
                </a:ext>
              </a:extLst>
            </p:cNvPr>
            <p:cNvSpPr/>
            <p:nvPr/>
          </p:nvSpPr>
          <p:spPr>
            <a:xfrm>
              <a:off x="5403665" y="5837542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6FC8F1-6BC0-F134-9EE9-FAC8079F61DB}"/>
                </a:ext>
              </a:extLst>
            </p:cNvPr>
            <p:cNvSpPr/>
            <p:nvPr/>
          </p:nvSpPr>
          <p:spPr>
            <a:xfrm>
              <a:off x="6357563" y="6330717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1E73333-340D-F0B6-6936-2BF776005F7D}"/>
              </a:ext>
            </a:extLst>
          </p:cNvPr>
          <p:cNvGrpSpPr/>
          <p:nvPr/>
        </p:nvGrpSpPr>
        <p:grpSpPr>
          <a:xfrm>
            <a:off x="5353851" y="4811509"/>
            <a:ext cx="1534297" cy="809530"/>
            <a:chOff x="7756319" y="3959160"/>
            <a:chExt cx="1534297" cy="80953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1549E0-3C62-6DB1-7F4B-B679B9586A54}"/>
                </a:ext>
              </a:extLst>
            </p:cNvPr>
            <p:cNvSpPr/>
            <p:nvPr/>
          </p:nvSpPr>
          <p:spPr>
            <a:xfrm>
              <a:off x="7756319" y="3959160"/>
              <a:ext cx="596019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ED76B3E-BC74-1B24-B5E9-0A46BCB7F339}"/>
                </a:ext>
              </a:extLst>
            </p:cNvPr>
            <p:cNvSpPr/>
            <p:nvPr/>
          </p:nvSpPr>
          <p:spPr>
            <a:xfrm>
              <a:off x="8649551" y="4427958"/>
              <a:ext cx="641065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46443E-52D5-24D7-B7BE-544CD7E0B947}"/>
              </a:ext>
            </a:extLst>
          </p:cNvPr>
          <p:cNvGrpSpPr/>
          <p:nvPr/>
        </p:nvGrpSpPr>
        <p:grpSpPr>
          <a:xfrm>
            <a:off x="3641301" y="4800514"/>
            <a:ext cx="1294631" cy="833907"/>
            <a:chOff x="5403665" y="5837542"/>
            <a:chExt cx="1294631" cy="83390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8F399CC-FDD0-90CD-68BF-31BBB764103F}"/>
                </a:ext>
              </a:extLst>
            </p:cNvPr>
            <p:cNvSpPr/>
            <p:nvPr/>
          </p:nvSpPr>
          <p:spPr>
            <a:xfrm>
              <a:off x="5403665" y="5837542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9544513-0882-7488-4366-A7E82C3D55A3}"/>
                </a:ext>
              </a:extLst>
            </p:cNvPr>
            <p:cNvSpPr/>
            <p:nvPr/>
          </p:nvSpPr>
          <p:spPr>
            <a:xfrm>
              <a:off x="6357563" y="6330717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563B78-CB39-52A6-702E-88F62BB44AF8}"/>
              </a:ext>
            </a:extLst>
          </p:cNvPr>
          <p:cNvGrpSpPr/>
          <p:nvPr/>
        </p:nvGrpSpPr>
        <p:grpSpPr>
          <a:xfrm>
            <a:off x="3528908" y="5764879"/>
            <a:ext cx="1534297" cy="809530"/>
            <a:chOff x="7756319" y="3959160"/>
            <a:chExt cx="1534297" cy="80953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190ECE-7BD2-900D-5113-2EF0B2B40B7E}"/>
                </a:ext>
              </a:extLst>
            </p:cNvPr>
            <p:cNvSpPr/>
            <p:nvPr/>
          </p:nvSpPr>
          <p:spPr>
            <a:xfrm>
              <a:off x="7756319" y="3959160"/>
              <a:ext cx="596019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566D0D3-103D-44D5-5A20-988ADE8E6973}"/>
                </a:ext>
              </a:extLst>
            </p:cNvPr>
            <p:cNvSpPr/>
            <p:nvPr/>
          </p:nvSpPr>
          <p:spPr>
            <a:xfrm>
              <a:off x="8649551" y="4427958"/>
              <a:ext cx="641065" cy="3407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b="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31D5E-B3B3-2E34-12BD-1921461B8EE7}"/>
                  </a:ext>
                </a:extLst>
              </p:cNvPr>
              <p:cNvSpPr txBox="1"/>
              <p:nvPr/>
            </p:nvSpPr>
            <p:spPr>
              <a:xfrm>
                <a:off x="1297298" y="4727097"/>
                <a:ext cx="6444622" cy="1906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4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b="0" i="0" dirty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31D5E-B3B3-2E34-12BD-1921461B8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98" y="4727097"/>
                <a:ext cx="6444622" cy="19065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6336A8D-F15F-2AE7-5F19-58ACA868504B}"/>
              </a:ext>
            </a:extLst>
          </p:cNvPr>
          <p:cNvGrpSpPr/>
          <p:nvPr/>
        </p:nvGrpSpPr>
        <p:grpSpPr>
          <a:xfrm>
            <a:off x="9290963" y="4727666"/>
            <a:ext cx="2466976" cy="1945215"/>
            <a:chOff x="3992192" y="2426686"/>
            <a:chExt cx="2466976" cy="19452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B9E6D4-6774-12B5-98D5-2484815922DB}"/>
                </a:ext>
              </a:extLst>
            </p:cNvPr>
            <p:cNvSpPr/>
            <p:nvPr/>
          </p:nvSpPr>
          <p:spPr>
            <a:xfrm>
              <a:off x="3992192" y="2426686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ACE757-65FD-F247-724C-C9B8E9149C84}"/>
                </a:ext>
              </a:extLst>
            </p:cNvPr>
            <p:cNvSpPr/>
            <p:nvPr/>
          </p:nvSpPr>
          <p:spPr>
            <a:xfrm>
              <a:off x="4704848" y="2965963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ACC244-8848-AB4F-3E63-FD35365724C8}"/>
                </a:ext>
              </a:extLst>
            </p:cNvPr>
            <p:cNvSpPr/>
            <p:nvPr/>
          </p:nvSpPr>
          <p:spPr>
            <a:xfrm>
              <a:off x="5403665" y="3499894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76AB85-F09A-1E9D-BD47-E105A9CBD33B}"/>
                </a:ext>
              </a:extLst>
            </p:cNvPr>
            <p:cNvSpPr/>
            <p:nvPr/>
          </p:nvSpPr>
          <p:spPr>
            <a:xfrm>
              <a:off x="6118435" y="4031169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3D09D6-641B-04F4-9DC5-154F44D422B7}"/>
              </a:ext>
            </a:extLst>
          </p:cNvPr>
          <p:cNvGrpSpPr/>
          <p:nvPr/>
        </p:nvGrpSpPr>
        <p:grpSpPr>
          <a:xfrm>
            <a:off x="9278606" y="4741053"/>
            <a:ext cx="2464093" cy="1931828"/>
            <a:chOff x="9319259" y="2667958"/>
            <a:chExt cx="2464093" cy="193182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61841D-2E06-C0D3-5E9E-15F381F06DC3}"/>
                </a:ext>
              </a:extLst>
            </p:cNvPr>
            <p:cNvGrpSpPr/>
            <p:nvPr/>
          </p:nvGrpSpPr>
          <p:grpSpPr>
            <a:xfrm>
              <a:off x="9319259" y="3727779"/>
              <a:ext cx="1055503" cy="872007"/>
              <a:chOff x="5403665" y="5837542"/>
              <a:chExt cx="1055503" cy="87200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097C33-6C0E-4819-021F-6B459AC008BB}"/>
                  </a:ext>
                </a:extLst>
              </p:cNvPr>
              <p:cNvSpPr/>
              <p:nvPr/>
            </p:nvSpPr>
            <p:spPr>
              <a:xfrm>
                <a:off x="5403665" y="5837542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AFFF5C-1749-5536-ED97-3C6AFD2FF7F5}"/>
                  </a:ext>
                </a:extLst>
              </p:cNvPr>
              <p:cNvSpPr/>
              <p:nvPr/>
            </p:nvSpPr>
            <p:spPr>
              <a:xfrm>
                <a:off x="6118435" y="6368817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449D0B-BEE8-5241-817E-6D072CC3F547}"/>
                </a:ext>
              </a:extLst>
            </p:cNvPr>
            <p:cNvGrpSpPr/>
            <p:nvPr/>
          </p:nvGrpSpPr>
          <p:grpSpPr>
            <a:xfrm>
              <a:off x="10727849" y="2667958"/>
              <a:ext cx="1055503" cy="872007"/>
              <a:chOff x="5403665" y="5837542"/>
              <a:chExt cx="1055503" cy="87200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15BE15-962C-13FD-F5DE-696AAB4A935B}"/>
                  </a:ext>
                </a:extLst>
              </p:cNvPr>
              <p:cNvSpPr/>
              <p:nvPr/>
            </p:nvSpPr>
            <p:spPr>
              <a:xfrm>
                <a:off x="5403665" y="5837542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CC3416-BE1B-3C5C-BD38-52F4DF8AC6E5}"/>
                  </a:ext>
                </a:extLst>
              </p:cNvPr>
              <p:cNvSpPr/>
              <p:nvPr/>
            </p:nvSpPr>
            <p:spPr>
              <a:xfrm>
                <a:off x="6118435" y="6368817"/>
                <a:ext cx="340733" cy="3407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E64BC1-A274-7E67-0A1F-CD86831B2EA0}"/>
              </a:ext>
            </a:extLst>
          </p:cNvPr>
          <p:cNvGrpSpPr/>
          <p:nvPr/>
        </p:nvGrpSpPr>
        <p:grpSpPr>
          <a:xfrm>
            <a:off x="9166859" y="3575379"/>
            <a:ext cx="1055503" cy="872007"/>
            <a:chOff x="5403665" y="5837542"/>
            <a:chExt cx="1055503" cy="8720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282657-49C3-EAF5-CE06-6DB61239F6C0}"/>
                </a:ext>
              </a:extLst>
            </p:cNvPr>
            <p:cNvSpPr/>
            <p:nvPr/>
          </p:nvSpPr>
          <p:spPr>
            <a:xfrm>
              <a:off x="5403665" y="5837542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3DD0E2-C1A1-DFB5-D945-A248E3652686}"/>
                </a:ext>
              </a:extLst>
            </p:cNvPr>
            <p:cNvSpPr/>
            <p:nvPr/>
          </p:nvSpPr>
          <p:spPr>
            <a:xfrm>
              <a:off x="6118435" y="6368817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A3B87D-41B4-B5FC-FA3A-897843F28A86}"/>
              </a:ext>
            </a:extLst>
          </p:cNvPr>
          <p:cNvGrpSpPr/>
          <p:nvPr/>
        </p:nvGrpSpPr>
        <p:grpSpPr>
          <a:xfrm>
            <a:off x="10575449" y="2515558"/>
            <a:ext cx="1055503" cy="872007"/>
            <a:chOff x="5403665" y="5837542"/>
            <a:chExt cx="1055503" cy="87200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C644DF-46EA-5B3A-80CD-6D42E735B9A6}"/>
                </a:ext>
              </a:extLst>
            </p:cNvPr>
            <p:cNvSpPr/>
            <p:nvPr/>
          </p:nvSpPr>
          <p:spPr>
            <a:xfrm>
              <a:off x="5403665" y="5837542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B6654E-6D5B-2206-ACA5-20CF8D0358B1}"/>
                </a:ext>
              </a:extLst>
            </p:cNvPr>
            <p:cNvSpPr/>
            <p:nvPr/>
          </p:nvSpPr>
          <p:spPr>
            <a:xfrm>
              <a:off x="6118435" y="6368817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B632DA-7715-5AB1-B861-A568ADF96985}"/>
              </a:ext>
            </a:extLst>
          </p:cNvPr>
          <p:cNvGrpSpPr/>
          <p:nvPr/>
        </p:nvGrpSpPr>
        <p:grpSpPr>
          <a:xfrm>
            <a:off x="3992192" y="2426686"/>
            <a:ext cx="2466976" cy="1945215"/>
            <a:chOff x="3992192" y="2426686"/>
            <a:chExt cx="2466976" cy="194521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2D0E20-4362-22BB-7E27-A97952B87FFA}"/>
                </a:ext>
              </a:extLst>
            </p:cNvPr>
            <p:cNvSpPr/>
            <p:nvPr/>
          </p:nvSpPr>
          <p:spPr>
            <a:xfrm>
              <a:off x="3992192" y="2426686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635684-6574-3A4C-CCE5-B77FFAFD4475}"/>
                </a:ext>
              </a:extLst>
            </p:cNvPr>
            <p:cNvSpPr/>
            <p:nvPr/>
          </p:nvSpPr>
          <p:spPr>
            <a:xfrm>
              <a:off x="4704848" y="2965963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2BC7C3-3082-3D9E-3959-171A1D9C2976}"/>
                </a:ext>
              </a:extLst>
            </p:cNvPr>
            <p:cNvSpPr/>
            <p:nvPr/>
          </p:nvSpPr>
          <p:spPr>
            <a:xfrm>
              <a:off x="5403665" y="3499894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7AC7DB5-B7B7-8109-A3BC-2794DA126CFC}"/>
                </a:ext>
              </a:extLst>
            </p:cNvPr>
            <p:cNvSpPr/>
            <p:nvPr/>
          </p:nvSpPr>
          <p:spPr>
            <a:xfrm>
              <a:off x="6118435" y="4031169"/>
              <a:ext cx="340733" cy="3407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3E65D-2185-9364-3923-6CF33D0355A1}"/>
                  </a:ext>
                </a:extLst>
              </p:cNvPr>
              <p:cNvSpPr txBox="1"/>
              <p:nvPr/>
            </p:nvSpPr>
            <p:spPr>
              <a:xfrm>
                <a:off x="2498689" y="2314045"/>
                <a:ext cx="4397079" cy="2133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lang="en-CA" sz="4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400" b="0" i="0" dirty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CA" sz="3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0" lang="en-CA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93E65D-2185-9364-3923-6CF33D03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89" y="2314045"/>
                <a:ext cx="4397079" cy="2133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3CCBDC-58A9-A461-9A29-E7B8A852FC57}"/>
                  </a:ext>
                </a:extLst>
              </p:cNvPr>
              <p:cNvSpPr txBox="1"/>
              <p:nvPr/>
            </p:nvSpPr>
            <p:spPr>
              <a:xfrm>
                <a:off x="7051351" y="2398267"/>
                <a:ext cx="5418442" cy="2133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CA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400" b="0" i="0" dirty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3CCBDC-58A9-A461-9A29-E7B8A852F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51" y="2398267"/>
                <a:ext cx="5418442" cy="2133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5A23484-BF73-2728-CFA7-D01122C81CFB}"/>
              </a:ext>
            </a:extLst>
          </p:cNvPr>
          <p:cNvSpPr txBox="1"/>
          <p:nvPr/>
        </p:nvSpPr>
        <p:spPr>
          <a:xfrm>
            <a:off x="0" y="2336405"/>
            <a:ext cx="2465701" cy="2308324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7200" dirty="0">
                <a:solidFill>
                  <a:prstClr val="black"/>
                </a:solidFill>
              </a:rPr>
              <a:t>Mass Basis: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D7EC5-C412-13DD-E821-C4EFD8FFB9FC}"/>
                  </a:ext>
                </a:extLst>
              </p:cNvPr>
              <p:cNvSpPr txBox="1"/>
              <p:nvPr/>
            </p:nvSpPr>
            <p:spPr>
              <a:xfrm>
                <a:off x="6991927" y="61163"/>
                <a:ext cx="4258425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lang="en-CA" sz="6000" i="1" dirty="0">
                  <a:solidFill>
                    <a:srgbClr val="00763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D7EC5-C412-13DD-E821-C4EFD8FF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27" y="61163"/>
                <a:ext cx="425842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75076-41E1-900C-5280-826D1594BD4F}"/>
                  </a:ext>
                </a:extLst>
              </p:cNvPr>
              <p:cNvSpPr txBox="1"/>
              <p:nvPr/>
            </p:nvSpPr>
            <p:spPr>
              <a:xfrm>
                <a:off x="6288802" y="1216290"/>
                <a:ext cx="5760617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6000" i="1">
                            <a:solidFill>
                              <a:srgbClr val="007635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CA" sz="6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CA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lang="en-CA" sz="6000" i="1" dirty="0">
                  <a:solidFill>
                    <a:srgbClr val="00763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E75076-41E1-900C-5280-826D1594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02" y="1216290"/>
                <a:ext cx="576061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96F81-5871-7617-7DB0-91EDA4E16A30}"/>
                  </a:ext>
                </a:extLst>
              </p:cNvPr>
              <p:cNvSpPr txBox="1"/>
              <p:nvPr/>
            </p:nvSpPr>
            <p:spPr>
              <a:xfrm>
                <a:off x="322081" y="171995"/>
                <a:ext cx="5347781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635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CA" sz="6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63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4A20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4A206A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96F81-5871-7617-7DB0-91EDA4E16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1" y="171995"/>
                <a:ext cx="5347781" cy="1938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4A83EA-1D47-DD1B-0D40-426A11E10ABE}"/>
              </a:ext>
            </a:extLst>
          </p:cNvPr>
          <p:cNvCxnSpPr>
            <a:cxnSpLocks/>
          </p:cNvCxnSpPr>
          <p:nvPr/>
        </p:nvCxnSpPr>
        <p:spPr>
          <a:xfrm>
            <a:off x="0" y="231404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BAC0B7-D1AE-65B0-6D88-8F71C3E11EB7}"/>
                  </a:ext>
                </a:extLst>
              </p:cNvPr>
              <p:cNvSpPr txBox="1"/>
              <p:nvPr/>
            </p:nvSpPr>
            <p:spPr>
              <a:xfrm>
                <a:off x="7537577" y="4613701"/>
                <a:ext cx="4755364" cy="2133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sz="4000" i="1">
                            <a:solidFill>
                              <a:srgbClr val="4A20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CA" sz="4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000" b="0" i="0" dirty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6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CA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BAC0B7-D1AE-65B0-6D88-8F71C3E11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577" y="4613701"/>
                <a:ext cx="4755364" cy="21333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A46C61-CD45-8391-13D3-F553F6823FEE}"/>
                  </a:ext>
                </a:extLst>
              </p:cNvPr>
              <p:cNvSpPr txBox="1"/>
              <p:nvPr/>
            </p:nvSpPr>
            <p:spPr>
              <a:xfrm>
                <a:off x="1380990" y="6046337"/>
                <a:ext cx="2066982" cy="70070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lang="en-CA" sz="28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A46C61-CD45-8391-13D3-F553F6823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90" y="6046337"/>
                <a:ext cx="2066982" cy="7007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0067C0-0503-948E-9788-7495AFF9A90A}"/>
                  </a:ext>
                </a:extLst>
              </p:cNvPr>
              <p:cNvSpPr txBox="1"/>
              <p:nvPr/>
            </p:nvSpPr>
            <p:spPr>
              <a:xfrm>
                <a:off x="7173561" y="6046041"/>
                <a:ext cx="2066982" cy="70070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CA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kumimoji="0" lang="en-CA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66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lang="en-CA" sz="28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0067C0-0503-948E-9788-7495AFF9A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561" y="6046041"/>
                <a:ext cx="2066982" cy="7007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97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37">
        <p:fade/>
      </p:transition>
    </mc:Choice>
    <mc:Fallback>
      <p:transition spd="med" advTm="6237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8B667-1984-8E7E-66F0-2868828BAE1D}"/>
              </a:ext>
            </a:extLst>
          </p:cNvPr>
          <p:cNvSpPr txBox="1"/>
          <p:nvPr/>
        </p:nvSpPr>
        <p:spPr>
          <a:xfrm>
            <a:off x="4753490" y="184951"/>
            <a:ext cx="7438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(r</a:t>
            </a:r>
            <a:r>
              <a:rPr lang="en-CA" sz="6000" b="0" dirty="0"/>
              <a:t>eflect along time axis)</a:t>
            </a:r>
            <a:endParaRPr lang="en-CA" sz="6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4F361A-8C04-F58D-7076-2094984C4BB5}"/>
                  </a:ext>
                </a:extLst>
              </p:cNvPr>
              <p:cNvSpPr txBox="1"/>
              <p:nvPr/>
            </p:nvSpPr>
            <p:spPr>
              <a:xfrm>
                <a:off x="281939" y="1388068"/>
                <a:ext cx="11658600" cy="5165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4F361A-8C04-F58D-7076-2094984C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9" y="1388068"/>
                <a:ext cx="11658600" cy="5165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0EAACE-0D8A-C5B4-0185-4B757DC0554E}"/>
                  </a:ext>
                </a:extLst>
              </p:cNvPr>
              <p:cNvSpPr txBox="1"/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bSup>
                        <m:sSub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0EAACE-0D8A-C5B4-0185-4B757DC05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BFFE6D-C452-2DB5-20B2-EB572786233A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6271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8B667-1984-8E7E-66F0-2868828BAE1D}"/>
              </a:ext>
            </a:extLst>
          </p:cNvPr>
          <p:cNvSpPr txBox="1"/>
          <p:nvPr/>
        </p:nvSpPr>
        <p:spPr>
          <a:xfrm>
            <a:off x="5043864" y="117730"/>
            <a:ext cx="6943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/>
              <a:t>(r</a:t>
            </a:r>
            <a:r>
              <a:rPr lang="en-CA" sz="6600" b="0" dirty="0"/>
              <a:t>eflection in space)</a:t>
            </a:r>
            <a:endParaRPr lang="en-CA" sz="6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4F361A-8C04-F58D-7076-2094984C4BB5}"/>
                  </a:ext>
                </a:extLst>
              </p:cNvPr>
              <p:cNvSpPr txBox="1"/>
              <p:nvPr/>
            </p:nvSpPr>
            <p:spPr>
              <a:xfrm>
                <a:off x="281939" y="1388068"/>
                <a:ext cx="11658600" cy="5165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CA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4F361A-8C04-F58D-7076-2094984C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9" y="1388068"/>
                <a:ext cx="11658600" cy="51651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0EAACE-0D8A-C5B4-0185-4B757DC0554E}"/>
                  </a:ext>
                </a:extLst>
              </p:cNvPr>
              <p:cNvSpPr txBox="1"/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bSup>
                        <m:sSub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0EAACE-0D8A-C5B4-0185-4B757DC05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BFFE6D-C452-2DB5-20B2-EB572786233A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25230CA-060F-CEA8-9480-E3BCAE715383}"/>
              </a:ext>
            </a:extLst>
          </p:cNvPr>
          <p:cNvSpPr/>
          <p:nvPr/>
        </p:nvSpPr>
        <p:spPr>
          <a:xfrm>
            <a:off x="1668193" y="37025"/>
            <a:ext cx="701040" cy="1188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28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A6142-90EC-8A6A-4930-19B903DFB320}"/>
                  </a:ext>
                </a:extLst>
              </p:cNvPr>
              <p:cNvSpPr txBox="1"/>
              <p:nvPr/>
            </p:nvSpPr>
            <p:spPr>
              <a:xfrm>
                <a:off x="412453" y="1618364"/>
                <a:ext cx="11505228" cy="4601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      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CA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A6142-90EC-8A6A-4930-19B903DF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3" y="1618364"/>
                <a:ext cx="11505228" cy="4601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F1DA2D2-0B03-240E-5C77-32D563B5C7AC}"/>
              </a:ext>
            </a:extLst>
          </p:cNvPr>
          <p:cNvSpPr txBox="1"/>
          <p:nvPr/>
        </p:nvSpPr>
        <p:spPr>
          <a:xfrm>
            <a:off x="5043864" y="117730"/>
            <a:ext cx="6943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/>
              <a:t>(r</a:t>
            </a:r>
            <a:r>
              <a:rPr lang="en-CA" sz="6600" b="0" dirty="0"/>
              <a:t>eflection in space)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BF582-AC14-F7D7-8A98-BF9DD9B993DB}"/>
                  </a:ext>
                </a:extLst>
              </p:cNvPr>
              <p:cNvSpPr txBox="1"/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bSup>
                        <m:sSub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BF582-AC14-F7D7-8A98-BF9DD9B99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63A2B-4AA5-6153-9D87-38F2B628D742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2958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A6142-90EC-8A6A-4930-19B903DFB320}"/>
                  </a:ext>
                </a:extLst>
              </p:cNvPr>
              <p:cNvSpPr txBox="1"/>
              <p:nvPr/>
            </p:nvSpPr>
            <p:spPr>
              <a:xfrm>
                <a:off x="8829" y="1321811"/>
                <a:ext cx="12442251" cy="574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7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CA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6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m:rPr>
                                  <m:sty m:val="p"/>
                                </m:rPr>
                                <a:rPr lang="en-CA" sz="6400" b="0" i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fName>
                            <m:e>
                              <m:r>
                                <a:rPr lang="en-CA" sz="6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CA" sz="6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6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m:rPr>
                                  <m:sty m:val="p"/>
                                </m:rPr>
                                <a:rPr lang="en-CA" sz="640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fName>
                            <m:e>
                              <m:r>
                                <a:rPr lang="en-CA" sz="6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bSup>
                        <m:sSubSupPr>
                          <m:ctrlPr>
                            <a:rPr lang="en-CA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64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CA" sz="6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6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unc>
                      <m:funcPr>
                        <m:ctrlPr>
                          <a:rPr lang="en-CA" sz="6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4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CA" sz="64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r>
                          <a:rPr lang="en-CA" sz="6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CA" sz="6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6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6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unc>
                      <m:funcPr>
                        <m:ctrlPr>
                          <a:rPr lang="en-CA" sz="6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4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CA" sz="64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r>
                          <a:rPr lang="en-CA" sz="6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6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6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a:rPr lang="en-CA" sz="6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6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4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m:rPr>
                            <m:sty m:val="p"/>
                          </m:rPr>
                          <a:rPr lang="en-CA" sz="64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r>
                          <a:rPr lang="en-CA" sz="6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CA" sz="6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6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CA" sz="6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func>
                      <m:funcPr>
                        <m:ctrlPr>
                          <a:rPr lang="en-CA" sz="6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64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CA" sz="64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fName>
                      <m:e>
                        <m:r>
                          <a:rPr lang="en-CA" sz="6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6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CA" sz="6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6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Sup>
                                <m:sSubSupPr>
                                  <m:ctrlPr>
                                    <a:rPr lang="en-CA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r>
                            <a:rPr lang="en-CA" sz="6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BA6142-90EC-8A6A-4930-19B903DF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" y="1321811"/>
                <a:ext cx="12442251" cy="5748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9FB59A8-8C6D-B01F-5233-E44C2BB6F368}"/>
              </a:ext>
            </a:extLst>
          </p:cNvPr>
          <p:cNvSpPr txBox="1"/>
          <p:nvPr/>
        </p:nvSpPr>
        <p:spPr>
          <a:xfrm>
            <a:off x="5043864" y="117730"/>
            <a:ext cx="6943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/>
              <a:t>(r</a:t>
            </a:r>
            <a:r>
              <a:rPr lang="en-CA" sz="6600" b="0" dirty="0"/>
              <a:t>eflection in space)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47DAE9-F9BB-6BDC-A32A-48A8955D2C47}"/>
                  </a:ext>
                </a:extLst>
              </p:cNvPr>
              <p:cNvSpPr txBox="1"/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bSup>
                        <m:sSub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47DAE9-F9BB-6BDC-A32A-48A8955D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7981"/>
                <a:ext cx="4904804" cy="1127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191AB3-8909-3DED-099B-173202CD9AA5}"/>
              </a:ext>
            </a:extLst>
          </p:cNvPr>
          <p:cNvCxnSpPr>
            <a:cxnSpLocks/>
          </p:cNvCxnSpPr>
          <p:nvPr/>
        </p:nvCxnSpPr>
        <p:spPr>
          <a:xfrm>
            <a:off x="0" y="132710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9086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33A8-4B58-5FB8-7B41-02AB82686233}"/>
                  </a:ext>
                </a:extLst>
              </p:cNvPr>
              <p:cNvSpPr txBox="1"/>
              <p:nvPr/>
            </p:nvSpPr>
            <p:spPr>
              <a:xfrm>
                <a:off x="3225479" y="-12491"/>
                <a:ext cx="6096000" cy="1444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33A8-4B58-5FB8-7B41-02AB8268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479" y="-12491"/>
                <a:ext cx="6096000" cy="1444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E91CA58-E6F2-E2B5-2FB7-7D754D593D92}"/>
              </a:ext>
            </a:extLst>
          </p:cNvPr>
          <p:cNvGrpSpPr/>
          <p:nvPr/>
        </p:nvGrpSpPr>
        <p:grpSpPr>
          <a:xfrm>
            <a:off x="6041394" y="1212264"/>
            <a:ext cx="4159169" cy="2193661"/>
            <a:chOff x="6095999" y="1354237"/>
            <a:chExt cx="4159169" cy="21936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59F4D5-0A6F-3739-2C85-4BE6B9771CAE}"/>
                </a:ext>
              </a:extLst>
            </p:cNvPr>
            <p:cNvSpPr txBox="1"/>
            <p:nvPr/>
          </p:nvSpPr>
          <p:spPr>
            <a:xfrm>
              <a:off x="6095999" y="1978238"/>
              <a:ext cx="4159169" cy="156966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rgbClr val="FF0000"/>
                  </a:solidFill>
                </a:rPr>
                <a:t>No Probabilistic Interpretation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4EE4DA-EEA9-3796-0F1C-BEE9FF013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2950" y="1354237"/>
              <a:ext cx="6972" cy="62400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0CA4E-F413-80A2-979A-D4970E29867D}"/>
              </a:ext>
            </a:extLst>
          </p:cNvPr>
          <p:cNvGrpSpPr/>
          <p:nvPr/>
        </p:nvGrpSpPr>
        <p:grpSpPr>
          <a:xfrm>
            <a:off x="1440457" y="1107574"/>
            <a:ext cx="3638308" cy="2380531"/>
            <a:chOff x="1440457" y="1107574"/>
            <a:chExt cx="3638308" cy="2380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C4429C-1EC5-EF0B-9E21-A4A11241D781}"/>
                    </a:ext>
                  </a:extLst>
                </p:cNvPr>
                <p:cNvSpPr txBox="1"/>
                <p:nvPr/>
              </p:nvSpPr>
              <p:spPr>
                <a:xfrm>
                  <a:off x="1440457" y="1733779"/>
                  <a:ext cx="3638308" cy="175432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5400" dirty="0"/>
                    <a:t> allows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C4429C-1EC5-EF0B-9E21-A4A11241D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457" y="1733779"/>
                  <a:ext cx="3638308" cy="1754326"/>
                </a:xfrm>
                <a:prstGeom prst="rect">
                  <a:avLst/>
                </a:prstGeom>
                <a:blipFill>
                  <a:blip r:embed="rId4"/>
                  <a:stretch>
                    <a:fillRect t="-7744" r="-11551"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05A15D-9F9B-EDB9-E2D6-799A1CF15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0037" y="1107574"/>
              <a:ext cx="0" cy="62620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833FD0-3CF2-F120-50E2-BF47A8DD0910}"/>
                  </a:ext>
                </a:extLst>
              </p:cNvPr>
              <p:cNvSpPr txBox="1"/>
              <p:nvPr/>
            </p:nvSpPr>
            <p:spPr>
              <a:xfrm>
                <a:off x="5397430" y="4017934"/>
                <a:ext cx="6600347" cy="246003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Goal: one time derivative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7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833FD0-3CF2-F120-50E2-BF47A8DD0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430" y="4017934"/>
                <a:ext cx="6600347" cy="2460032"/>
              </a:xfrm>
              <a:prstGeom prst="rect">
                <a:avLst/>
              </a:prstGeom>
              <a:blipFill>
                <a:blip r:embed="rId5"/>
                <a:stretch>
                  <a:fillRect l="-2564" t="-4358" r="-247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55E2EE-E87E-CAAE-1DC4-3778F8F70026}"/>
              </a:ext>
            </a:extLst>
          </p:cNvPr>
          <p:cNvCxnSpPr>
            <a:cxnSpLocks/>
          </p:cNvCxnSpPr>
          <p:nvPr/>
        </p:nvCxnSpPr>
        <p:spPr>
          <a:xfrm>
            <a:off x="0" y="364789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E78136-2CEB-458A-BAD2-C52F558B519C}"/>
              </a:ext>
            </a:extLst>
          </p:cNvPr>
          <p:cNvGrpSpPr/>
          <p:nvPr/>
        </p:nvGrpSpPr>
        <p:grpSpPr>
          <a:xfrm>
            <a:off x="866433" y="3709114"/>
            <a:ext cx="4366405" cy="3077672"/>
            <a:chOff x="866433" y="3709114"/>
            <a:chExt cx="4366405" cy="3077672"/>
          </a:xfrm>
        </p:grpSpPr>
        <p:pic>
          <p:nvPicPr>
            <p:cNvPr id="1026" name="Picture 2" descr="Paul Dirac - Wikipedia">
              <a:extLst>
                <a:ext uri="{FF2B5EF4-FFF2-40B4-BE49-F238E27FC236}">
                  <a16:creationId xmlns:a16="http://schemas.microsoft.com/office/drawing/2014/main" id="{2DD34259-8C8A-DE2B-1EB8-25E61663B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7236" y="3709114"/>
              <a:ext cx="2085602" cy="3077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1EC09A-0A5A-5FD1-B25F-94CEEC6C0DB2}"/>
                </a:ext>
              </a:extLst>
            </p:cNvPr>
            <p:cNvSpPr txBox="1"/>
            <p:nvPr/>
          </p:nvSpPr>
          <p:spPr>
            <a:xfrm>
              <a:off x="866433" y="4278454"/>
              <a:ext cx="2085602" cy="193899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b="1" dirty="0"/>
                <a:t>Paul</a:t>
              </a:r>
            </a:p>
            <a:p>
              <a:pPr algn="ctr"/>
              <a:r>
                <a:rPr lang="en-CA" sz="6000" b="1" dirty="0"/>
                <a:t>Dirac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67086D-3294-F175-D256-4550917D77C4}"/>
              </a:ext>
            </a:extLst>
          </p:cNvPr>
          <p:cNvSpPr txBox="1"/>
          <p:nvPr/>
        </p:nvSpPr>
        <p:spPr>
          <a:xfrm>
            <a:off x="7113237" y="1222432"/>
            <a:ext cx="4159169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rgbClr val="FF0000"/>
                </a:solidFill>
              </a:rPr>
              <a:t>(video #21)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93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B0A0EA4-7E82-E38C-2DAF-6DA523E8AB46}"/>
              </a:ext>
            </a:extLst>
          </p:cNvPr>
          <p:cNvGrpSpPr/>
          <p:nvPr/>
        </p:nvGrpSpPr>
        <p:grpSpPr>
          <a:xfrm>
            <a:off x="253048" y="43061"/>
            <a:ext cx="5114819" cy="1941354"/>
            <a:chOff x="253048" y="43061"/>
            <a:chExt cx="5114819" cy="19413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6BA6142-90EC-8A6A-4930-19B903DFB320}"/>
                    </a:ext>
                  </a:extLst>
                </p:cNvPr>
                <p:cNvSpPr txBox="1"/>
                <p:nvPr/>
              </p:nvSpPr>
              <p:spPr>
                <a:xfrm>
                  <a:off x="253048" y="711118"/>
                  <a:ext cx="5114819" cy="1273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bSup>
                        <m:sSub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6BA6142-90EC-8A6A-4930-19B903DFB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048" y="711118"/>
                  <a:ext cx="5114819" cy="12732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E90A4F-985B-A8E0-ED04-971F1B7B36D4}"/>
                </a:ext>
              </a:extLst>
            </p:cNvPr>
            <p:cNvSpPr txBox="1"/>
            <p:nvPr/>
          </p:nvSpPr>
          <p:spPr>
            <a:xfrm>
              <a:off x="1116700" y="43061"/>
              <a:ext cx="23755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400" dirty="0">
                  <a:solidFill>
                    <a:schemeClr val="accent2">
                      <a:lumMod val="75000"/>
                    </a:schemeClr>
                  </a:solidFill>
                </a:rPr>
                <a:t>(rotation)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A7759-FE4E-A320-24A8-208451832424}"/>
                  </a:ext>
                </a:extLst>
              </p:cNvPr>
              <p:cNvSpPr txBox="1"/>
              <p:nvPr/>
            </p:nvSpPr>
            <p:spPr>
              <a:xfrm>
                <a:off x="5688648" y="572351"/>
                <a:ext cx="5910685" cy="3048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7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A7759-FE4E-A320-24A8-208451832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48" y="572351"/>
                <a:ext cx="5910685" cy="3048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1F31A8-9623-270B-21EF-C1B4681EB840}"/>
                  </a:ext>
                </a:extLst>
              </p:cNvPr>
              <p:cNvSpPr txBox="1"/>
              <p:nvPr/>
            </p:nvSpPr>
            <p:spPr>
              <a:xfrm>
                <a:off x="5688647" y="4100060"/>
                <a:ext cx="5910685" cy="2994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7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1F31A8-9623-270B-21EF-C1B4681EB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647" y="4100060"/>
                <a:ext cx="5910685" cy="2994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7E0E89C-B611-521F-DDE4-75CB2A5072B5}"/>
              </a:ext>
            </a:extLst>
          </p:cNvPr>
          <p:cNvGrpSpPr/>
          <p:nvPr/>
        </p:nvGrpSpPr>
        <p:grpSpPr>
          <a:xfrm>
            <a:off x="286914" y="3523511"/>
            <a:ext cx="5114819" cy="1993336"/>
            <a:chOff x="286914" y="3523511"/>
            <a:chExt cx="5114819" cy="1993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D9B774-2BCD-DFEF-66DE-A3369AA2EFAB}"/>
                    </a:ext>
                  </a:extLst>
                </p:cNvPr>
                <p:cNvSpPr txBox="1"/>
                <p:nvPr/>
              </p:nvSpPr>
              <p:spPr>
                <a:xfrm>
                  <a:off x="286914" y="4243550"/>
                  <a:ext cx="5114819" cy="1273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sSubSup>
                        <m:sSub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D9B774-2BCD-DFEF-66DE-A3369AA2E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914" y="4243550"/>
                  <a:ext cx="5114819" cy="12732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F5664B-2E58-CCBF-3B71-C62F15BD10F7}"/>
                </a:ext>
              </a:extLst>
            </p:cNvPr>
            <p:cNvSpPr txBox="1"/>
            <p:nvPr/>
          </p:nvSpPr>
          <p:spPr>
            <a:xfrm>
              <a:off x="1426060" y="3523511"/>
              <a:ext cx="18246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400" dirty="0">
                  <a:solidFill>
                    <a:srgbClr val="007E39"/>
                  </a:solidFill>
                </a:rPr>
                <a:t>(boost)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392537-0DB1-8069-0F8D-9BD79450A858}"/>
              </a:ext>
            </a:extLst>
          </p:cNvPr>
          <p:cNvCxnSpPr>
            <a:cxnSpLocks/>
          </p:cNvCxnSpPr>
          <p:nvPr/>
        </p:nvCxnSpPr>
        <p:spPr>
          <a:xfrm>
            <a:off x="0" y="350043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86AAB73-9443-AE56-28D3-B109A68E09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47080" y="2252520"/>
              <a:ext cx="1723320" cy="429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86AAB73-9443-AE56-28D3-B109A68E0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7720" y="2243160"/>
                <a:ext cx="1742040" cy="430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94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29">
        <p:fade/>
      </p:transition>
    </mc:Choice>
    <mc:Fallback xmlns="">
      <p:transition spd="med" advTm="33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2439B3-AE1D-C58E-5085-18A00EAABC41}"/>
                  </a:ext>
                </a:extLst>
              </p:cNvPr>
              <p:cNvSpPr txBox="1"/>
              <p:nvPr/>
            </p:nvSpPr>
            <p:spPr>
              <a:xfrm>
                <a:off x="6816342" y="566629"/>
                <a:ext cx="2077632" cy="318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2439B3-AE1D-C58E-5085-18A00EAA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42" y="566629"/>
                <a:ext cx="2077632" cy="3182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9694864-A4A6-6185-99A2-A8B39FB20571}"/>
              </a:ext>
            </a:extLst>
          </p:cNvPr>
          <p:cNvGrpSpPr/>
          <p:nvPr/>
        </p:nvGrpSpPr>
        <p:grpSpPr>
          <a:xfrm>
            <a:off x="8597460" y="768807"/>
            <a:ext cx="3514565" cy="2866609"/>
            <a:chOff x="8028391" y="1971608"/>
            <a:chExt cx="3514565" cy="28666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05B084-25F0-6820-678F-EB7668C533E3}"/>
                </a:ext>
              </a:extLst>
            </p:cNvPr>
            <p:cNvSpPr txBox="1"/>
            <p:nvPr/>
          </p:nvSpPr>
          <p:spPr>
            <a:xfrm>
              <a:off x="8541444" y="2769440"/>
              <a:ext cx="3001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Dirac Spinor</a:t>
              </a:r>
            </a:p>
            <a:p>
              <a:pPr algn="ctr"/>
              <a:r>
                <a:rPr lang="en-CA" sz="2000" dirty="0"/>
                <a:t>(Left + Right Weyl Spinors)</a:t>
              </a:r>
            </a:p>
            <a:p>
              <a:pPr algn="ctr"/>
              <a:r>
                <a:rPr lang="en-CA" sz="2000" b="1" dirty="0">
                  <a:solidFill>
                    <a:srgbClr val="FF0000"/>
                  </a:solidFill>
                </a:rPr>
                <a:t>(in CHIRAL BASIS)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1BD2B4B-E6E0-048F-70C1-708649E8BDD7}"/>
                </a:ext>
              </a:extLst>
            </p:cNvPr>
            <p:cNvSpPr/>
            <p:nvPr/>
          </p:nvSpPr>
          <p:spPr>
            <a:xfrm>
              <a:off x="8028391" y="1971608"/>
              <a:ext cx="593028" cy="286660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674B7-4D9E-4EA8-D106-DF221177152B}"/>
              </a:ext>
            </a:extLst>
          </p:cNvPr>
          <p:cNvGrpSpPr/>
          <p:nvPr/>
        </p:nvGrpSpPr>
        <p:grpSpPr>
          <a:xfrm>
            <a:off x="1276525" y="566629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5B8E33-2629-0CA6-FF67-AC47ED77A323}"/>
                </a:ext>
              </a:extLst>
            </p:cNvPr>
            <p:cNvGrpSpPr/>
            <p:nvPr/>
          </p:nvGrpSpPr>
          <p:grpSpPr>
            <a:xfrm>
              <a:off x="1262124" y="360322"/>
              <a:ext cx="4652540" cy="3140116"/>
              <a:chOff x="802994" y="355872"/>
              <a:chExt cx="5524500" cy="38122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7E578AF-AC0E-79BB-B211-637DDA323F95}"/>
                  </a:ext>
                </a:extLst>
              </p:cNvPr>
              <p:cNvCxnSpPr/>
              <p:nvPr/>
            </p:nvCxnSpPr>
            <p:spPr>
              <a:xfrm>
                <a:off x="3617102" y="355872"/>
                <a:ext cx="0" cy="381222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0120574-812E-6B6B-646E-92936057C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/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/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7683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5"/>
    </mc:Choice>
    <mc:Fallback xmlns="">
      <p:transition spd="slow" advTm="16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4" grpId="0"/>
      <p:bldP spid="4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674B7-4D9E-4EA8-D106-DF221177152B}"/>
              </a:ext>
            </a:extLst>
          </p:cNvPr>
          <p:cNvGrpSpPr/>
          <p:nvPr/>
        </p:nvGrpSpPr>
        <p:grpSpPr>
          <a:xfrm>
            <a:off x="1276525" y="566629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5B8E33-2629-0CA6-FF67-AC47ED77A323}"/>
                </a:ext>
              </a:extLst>
            </p:cNvPr>
            <p:cNvGrpSpPr/>
            <p:nvPr/>
          </p:nvGrpSpPr>
          <p:grpSpPr>
            <a:xfrm>
              <a:off x="1262124" y="360322"/>
              <a:ext cx="4652540" cy="3140116"/>
              <a:chOff x="802994" y="355872"/>
              <a:chExt cx="5524500" cy="38122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7E578AF-AC0E-79BB-B211-637DDA323F95}"/>
                  </a:ext>
                </a:extLst>
              </p:cNvPr>
              <p:cNvCxnSpPr/>
              <p:nvPr/>
            </p:nvCxnSpPr>
            <p:spPr>
              <a:xfrm>
                <a:off x="3617102" y="355872"/>
                <a:ext cx="0" cy="381222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0120574-812E-6B6B-646E-92936057C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/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353DE5D-1B8E-9ADA-98EA-F4EFA747BBB0}"/>
              </a:ext>
            </a:extLst>
          </p:cNvPr>
          <p:cNvGrpSpPr/>
          <p:nvPr/>
        </p:nvGrpSpPr>
        <p:grpSpPr>
          <a:xfrm>
            <a:off x="1506468" y="3788676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237DE5-C0EA-99DC-2FC7-71D496B850E4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2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2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237DE5-C0EA-99DC-2FC7-71D496B85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0B8D0E-DFAB-32EA-B423-F7FD3554D023}"/>
                </a:ext>
              </a:extLst>
            </p:cNvPr>
            <p:cNvGrpSpPr/>
            <p:nvPr/>
          </p:nvGrpSpPr>
          <p:grpSpPr>
            <a:xfrm>
              <a:off x="1330598" y="495150"/>
              <a:ext cx="4503042" cy="2892756"/>
              <a:chOff x="884303" y="519558"/>
              <a:chExt cx="5346984" cy="35119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F51596-9B97-16AD-A192-86D1E0E46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102" y="519558"/>
                <a:ext cx="0" cy="3511916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B0DA3C9-E115-FB88-F468-753DA0CCA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03" y="2289049"/>
                <a:ext cx="5346984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8E473C-081F-C0A3-05B5-06355A7CDFFE}"/>
                    </a:ext>
                  </a:extLst>
                </p:cNvPr>
                <p:cNvSpPr/>
                <p:nvPr/>
              </p:nvSpPr>
              <p:spPr>
                <a:xfrm>
                  <a:off x="1446347" y="529875"/>
                  <a:ext cx="2070948" cy="132269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CA" sz="7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CA" sz="6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8E473C-081F-C0A3-05B5-06355A7CD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347" y="529875"/>
                  <a:ext cx="2070948" cy="13226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6CF8410-2A15-656B-B87C-0CC05E734F43}"/>
                    </a:ext>
                  </a:extLst>
                </p:cNvPr>
                <p:cNvSpPr/>
                <p:nvPr/>
              </p:nvSpPr>
              <p:spPr>
                <a:xfrm>
                  <a:off x="3741093" y="2030483"/>
                  <a:ext cx="2070948" cy="132269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6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6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6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/>
                                </m:sSup>
                              </m:e>
                            </m:d>
                          </m:e>
                          <m:sup>
                            <m:r>
                              <a:rPr lang="en-CA" sz="4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4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6CF8410-2A15-656B-B87C-0CC05E734F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093" y="2030483"/>
                  <a:ext cx="2070948" cy="13226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D7BC57-E7F7-964C-7613-58FC92F92C0F}"/>
                  </a:ext>
                </a:extLst>
              </p:cNvPr>
              <p:cNvSpPr txBox="1"/>
              <p:nvPr/>
            </p:nvSpPr>
            <p:spPr>
              <a:xfrm>
                <a:off x="0" y="4609531"/>
                <a:ext cx="2382735" cy="1308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5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en-CA" sz="8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75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5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D7BC57-E7F7-964C-7613-58FC92F9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9531"/>
                <a:ext cx="2382735" cy="13081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2E2C4-85AF-E846-19EB-73F166D65A86}"/>
              </a:ext>
            </a:extLst>
          </p:cNvPr>
          <p:cNvCxnSpPr>
            <a:cxnSpLocks/>
          </p:cNvCxnSpPr>
          <p:nvPr/>
        </p:nvCxnSpPr>
        <p:spPr>
          <a:xfrm>
            <a:off x="0" y="378867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/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BC6BA7-098D-5160-807A-DBDEE1C235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4290" y="4073485"/>
              <a:ext cx="2474280" cy="221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BC6BA7-098D-5160-807A-DBDEE1C235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4930" y="4064125"/>
                <a:ext cx="2493000" cy="22316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F259725-C209-C8E2-5383-926EB724E2A3}"/>
              </a:ext>
            </a:extLst>
          </p:cNvPr>
          <p:cNvSpPr txBox="1"/>
          <p:nvPr/>
        </p:nvSpPr>
        <p:spPr>
          <a:xfrm>
            <a:off x="9190488" y="-1655"/>
            <a:ext cx="300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FF0000"/>
                </a:solidFill>
              </a:rPr>
              <a:t>(*in CHIRAL BASIS)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26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43">
        <p:fade/>
      </p:transition>
    </mc:Choice>
    <mc:Fallback xmlns="">
      <p:transition spd="med" advTm="110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674B7-4D9E-4EA8-D106-DF221177152B}"/>
              </a:ext>
            </a:extLst>
          </p:cNvPr>
          <p:cNvGrpSpPr/>
          <p:nvPr/>
        </p:nvGrpSpPr>
        <p:grpSpPr>
          <a:xfrm>
            <a:off x="1276525" y="566629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5B8E33-2629-0CA6-FF67-AC47ED77A323}"/>
                </a:ext>
              </a:extLst>
            </p:cNvPr>
            <p:cNvGrpSpPr/>
            <p:nvPr/>
          </p:nvGrpSpPr>
          <p:grpSpPr>
            <a:xfrm>
              <a:off x="1262124" y="360322"/>
              <a:ext cx="4652540" cy="3140116"/>
              <a:chOff x="802994" y="355872"/>
              <a:chExt cx="5524500" cy="38122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7E578AF-AC0E-79BB-B211-637DDA323F95}"/>
                  </a:ext>
                </a:extLst>
              </p:cNvPr>
              <p:cNvCxnSpPr/>
              <p:nvPr/>
            </p:nvCxnSpPr>
            <p:spPr>
              <a:xfrm>
                <a:off x="3617102" y="355872"/>
                <a:ext cx="0" cy="381222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0120574-812E-6B6B-646E-92936057C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/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353DE5D-1B8E-9ADA-98EA-F4EFA747BBB0}"/>
              </a:ext>
            </a:extLst>
          </p:cNvPr>
          <p:cNvGrpSpPr/>
          <p:nvPr/>
        </p:nvGrpSpPr>
        <p:grpSpPr>
          <a:xfrm>
            <a:off x="2037145" y="3788676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237DE5-C0EA-99DC-2FC7-71D496B850E4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2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2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237DE5-C0EA-99DC-2FC7-71D496B85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0B8D0E-DFAB-32EA-B423-F7FD3554D023}"/>
                </a:ext>
              </a:extLst>
            </p:cNvPr>
            <p:cNvGrpSpPr/>
            <p:nvPr/>
          </p:nvGrpSpPr>
          <p:grpSpPr>
            <a:xfrm>
              <a:off x="1330598" y="495150"/>
              <a:ext cx="4503042" cy="2892756"/>
              <a:chOff x="884303" y="519558"/>
              <a:chExt cx="5346984" cy="351191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F51596-9B97-16AD-A192-86D1E0E46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102" y="519558"/>
                <a:ext cx="0" cy="3511916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B0DA3C9-E115-FB88-F468-753DA0CCA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03" y="2289049"/>
                <a:ext cx="5346984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8E473C-081F-C0A3-05B5-06355A7CDFFE}"/>
                    </a:ext>
                  </a:extLst>
                </p:cNvPr>
                <p:cNvSpPr/>
                <p:nvPr/>
              </p:nvSpPr>
              <p:spPr>
                <a:xfrm>
                  <a:off x="1446347" y="529875"/>
                  <a:ext cx="2070948" cy="132269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6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CA" sz="7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8E473C-081F-C0A3-05B5-06355A7CD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347" y="529875"/>
                  <a:ext cx="2070948" cy="13226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6CF8410-2A15-656B-B87C-0CC05E734F43}"/>
                    </a:ext>
                  </a:extLst>
                </p:cNvPr>
                <p:cNvSpPr/>
                <p:nvPr/>
              </p:nvSpPr>
              <p:spPr>
                <a:xfrm>
                  <a:off x="3741093" y="2030483"/>
                  <a:ext cx="2070948" cy="132269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5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5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5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/>
                        </m:sSup>
                      </m:oMath>
                    </m:oMathPara>
                  </a14:m>
                  <a:endParaRPr lang="en-CA" sz="4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6CF8410-2A15-656B-B87C-0CC05E734F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093" y="2030483"/>
                  <a:ext cx="2070948" cy="13226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D7BC57-E7F7-964C-7613-58FC92F92C0F}"/>
                  </a:ext>
                </a:extLst>
              </p:cNvPr>
              <p:cNvSpPr txBox="1"/>
              <p:nvPr/>
            </p:nvSpPr>
            <p:spPr>
              <a:xfrm>
                <a:off x="0" y="4609531"/>
                <a:ext cx="2939970" cy="1304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5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5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en-CA" sz="8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8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75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5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D7BC57-E7F7-964C-7613-58FC92F9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9531"/>
                <a:ext cx="2939970" cy="13041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2E2C4-85AF-E846-19EB-73F166D65A86}"/>
              </a:ext>
            </a:extLst>
          </p:cNvPr>
          <p:cNvCxnSpPr>
            <a:cxnSpLocks/>
          </p:cNvCxnSpPr>
          <p:nvPr/>
        </p:nvCxnSpPr>
        <p:spPr>
          <a:xfrm>
            <a:off x="0" y="378867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/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32E482-B6F0-010A-F1FE-8D65C2E256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05200" y="4057920"/>
              <a:ext cx="3690360" cy="2066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32E482-B6F0-010A-F1FE-8D65C2E256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5840" y="4048560"/>
                <a:ext cx="3709080" cy="20851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B6539E4-28EC-00CB-8221-62D5B5C2D425}"/>
              </a:ext>
            </a:extLst>
          </p:cNvPr>
          <p:cNvSpPr txBox="1"/>
          <p:nvPr/>
        </p:nvSpPr>
        <p:spPr>
          <a:xfrm>
            <a:off x="9190488" y="-1655"/>
            <a:ext cx="300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FF0000"/>
                </a:solidFill>
              </a:rPr>
              <a:t>(*in CHIRAL BASIS)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3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49">
        <p:fade/>
      </p:transition>
    </mc:Choice>
    <mc:Fallback xmlns="">
      <p:transition spd="med" advTm="12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674B7-4D9E-4EA8-D106-DF221177152B}"/>
              </a:ext>
            </a:extLst>
          </p:cNvPr>
          <p:cNvGrpSpPr/>
          <p:nvPr/>
        </p:nvGrpSpPr>
        <p:grpSpPr>
          <a:xfrm>
            <a:off x="1276525" y="566629"/>
            <a:ext cx="6487584" cy="3173497"/>
            <a:chOff x="373310" y="343632"/>
            <a:chExt cx="6487584" cy="3173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/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5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5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A8253E8-5F34-8A04-0AD8-898F68140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10" y="343632"/>
                  <a:ext cx="6487584" cy="31734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85B8E33-2629-0CA6-FF67-AC47ED77A323}"/>
                </a:ext>
              </a:extLst>
            </p:cNvPr>
            <p:cNvGrpSpPr/>
            <p:nvPr/>
          </p:nvGrpSpPr>
          <p:grpSpPr>
            <a:xfrm>
              <a:off x="1262124" y="360322"/>
              <a:ext cx="4652540" cy="3140116"/>
              <a:chOff x="802994" y="355872"/>
              <a:chExt cx="5524500" cy="381222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7E578AF-AC0E-79BB-B211-637DDA323F95}"/>
                  </a:ext>
                </a:extLst>
              </p:cNvPr>
              <p:cNvCxnSpPr/>
              <p:nvPr/>
            </p:nvCxnSpPr>
            <p:spPr>
              <a:xfrm>
                <a:off x="3617102" y="355872"/>
                <a:ext cx="0" cy="381222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0120574-812E-6B6B-646E-92936057C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94" y="2289049"/>
                <a:ext cx="5524500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/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7B1388-E044-769A-E825-3014C0536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277" y="473963"/>
                  <a:ext cx="2137294" cy="13650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/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92D08A-50A9-AEA3-573E-DB10D84114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220" y="2044021"/>
                  <a:ext cx="2137294" cy="13650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/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6821D1-F9EC-81D5-234A-75831301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1657"/>
                <a:ext cx="340541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D7BC57-E7F7-964C-7613-58FC92F92C0F}"/>
                  </a:ext>
                </a:extLst>
              </p:cNvPr>
              <p:cNvSpPr txBox="1"/>
              <p:nvPr/>
            </p:nvSpPr>
            <p:spPr>
              <a:xfrm>
                <a:off x="0" y="4609531"/>
                <a:ext cx="3254852" cy="134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6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CA" sz="60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D7BC57-E7F7-964C-7613-58FC92F9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9531"/>
                <a:ext cx="3254852" cy="13404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A2E2C4-85AF-E846-19EB-73F166D65A86}"/>
              </a:ext>
            </a:extLst>
          </p:cNvPr>
          <p:cNvCxnSpPr>
            <a:cxnSpLocks/>
          </p:cNvCxnSpPr>
          <p:nvPr/>
        </p:nvCxnSpPr>
        <p:spPr>
          <a:xfrm>
            <a:off x="0" y="378867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/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CA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99127-C6A3-D968-239E-C2CD3B410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45" y="41999"/>
                <a:ext cx="4953964" cy="558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B0A0428-F92C-6FDC-F034-3A6EFACC2908}"/>
              </a:ext>
            </a:extLst>
          </p:cNvPr>
          <p:cNvGrpSpPr/>
          <p:nvPr/>
        </p:nvGrpSpPr>
        <p:grpSpPr>
          <a:xfrm>
            <a:off x="2482290" y="3788676"/>
            <a:ext cx="6487584" cy="3173497"/>
            <a:chOff x="2852208" y="3788676"/>
            <a:chExt cx="6487584" cy="317349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53DE5D-1B8E-9ADA-98EA-F4EFA747BBB0}"/>
                </a:ext>
              </a:extLst>
            </p:cNvPr>
            <p:cNvGrpSpPr/>
            <p:nvPr/>
          </p:nvGrpSpPr>
          <p:grpSpPr>
            <a:xfrm>
              <a:off x="2852208" y="3788676"/>
              <a:ext cx="6487584" cy="3173497"/>
              <a:chOff x="373310" y="343632"/>
              <a:chExt cx="6487584" cy="31734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D237DE5-C0EA-99DC-2FC7-71D496B850E4}"/>
                      </a:ext>
                    </a:extLst>
                  </p:cNvPr>
                  <p:cNvSpPr txBox="1"/>
                  <p:nvPr/>
                </p:nvSpPr>
                <p:spPr>
                  <a:xfrm>
                    <a:off x="373310" y="343632"/>
                    <a:ext cx="6487584" cy="31734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5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5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5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5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5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CA" sz="5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CA" sz="5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5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D237DE5-C0EA-99DC-2FC7-71D496B850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310" y="343632"/>
                    <a:ext cx="6487584" cy="317349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B0B8D0E-DFAB-32EA-B423-F7FD3554D023}"/>
                  </a:ext>
                </a:extLst>
              </p:cNvPr>
              <p:cNvGrpSpPr/>
              <p:nvPr/>
            </p:nvGrpSpPr>
            <p:grpSpPr>
              <a:xfrm>
                <a:off x="1330598" y="495150"/>
                <a:ext cx="4503042" cy="2892756"/>
                <a:chOff x="884303" y="519558"/>
                <a:chExt cx="5346984" cy="3511916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7F51596-9B97-16AD-A192-86D1E0E46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17102" y="519558"/>
                  <a:ext cx="0" cy="3511916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B0DA3C9-E115-FB88-F468-753DA0CCA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4303" y="2289049"/>
                  <a:ext cx="5346984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873EC83-2706-D75F-BA09-2757B87D4176}"/>
                    </a:ext>
                  </a:extLst>
                </p:cNvPr>
                <p:cNvSpPr/>
                <p:nvPr/>
              </p:nvSpPr>
              <p:spPr>
                <a:xfrm>
                  <a:off x="3909389" y="4001767"/>
                  <a:ext cx="2073170" cy="1262386"/>
                </a:xfrm>
                <a:prstGeom prst="rect">
                  <a:avLst/>
                </a:prstGeom>
                <a:solidFill>
                  <a:srgbClr val="DEC8E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CA" sz="4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3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4873EC83-2706-D75F-BA09-2757B87D4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389" y="4001767"/>
                  <a:ext cx="2073170" cy="12623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FE7C75F-C7EE-A092-BF80-AF21D7088595}"/>
                    </a:ext>
                  </a:extLst>
                </p:cNvPr>
                <p:cNvSpPr/>
                <p:nvPr/>
              </p:nvSpPr>
              <p:spPr>
                <a:xfrm>
                  <a:off x="6216218" y="5472567"/>
                  <a:ext cx="2073170" cy="1262386"/>
                </a:xfrm>
                <a:prstGeom prst="rect">
                  <a:avLst/>
                </a:prstGeom>
                <a:solidFill>
                  <a:srgbClr val="C1FFD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4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FE7C75F-C7EE-A092-BF80-AF21D7088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218" y="5472567"/>
                  <a:ext cx="2073170" cy="12623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0792D-F319-FFD4-DC07-B761C43B0549}"/>
              </a:ext>
            </a:extLst>
          </p:cNvPr>
          <p:cNvGrpSpPr/>
          <p:nvPr/>
        </p:nvGrpSpPr>
        <p:grpSpPr>
          <a:xfrm>
            <a:off x="6333898" y="2450338"/>
            <a:ext cx="5859501" cy="2478130"/>
            <a:chOff x="4822989" y="1373353"/>
            <a:chExt cx="5859501" cy="24781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B3C134-216E-FEDD-B617-9A3580CE100E}"/>
                </a:ext>
              </a:extLst>
            </p:cNvPr>
            <p:cNvSpPr txBox="1"/>
            <p:nvPr/>
          </p:nvSpPr>
          <p:spPr>
            <a:xfrm>
              <a:off x="7384464" y="1868733"/>
              <a:ext cx="3298026" cy="1631216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FF6600"/>
                  </a:solidFill>
                </a:rPr>
                <a:t>Parity</a:t>
              </a:r>
            </a:p>
            <a:p>
              <a:pPr algn="ctr"/>
              <a:r>
                <a:rPr lang="en-CA" sz="4000" dirty="0">
                  <a:solidFill>
                    <a:srgbClr val="FF6600"/>
                  </a:solidFill>
                </a:rPr>
                <a:t>transformation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C160AF92-4A76-EBA8-7BDA-3C1C44CAB9F9}"/>
                </a:ext>
              </a:extLst>
            </p:cNvPr>
            <p:cNvSpPr/>
            <p:nvPr/>
          </p:nvSpPr>
          <p:spPr>
            <a:xfrm rot="2700000">
              <a:off x="4822989" y="1373353"/>
              <a:ext cx="2478130" cy="2478130"/>
            </a:xfrm>
            <a:prstGeom prst="arc">
              <a:avLst>
                <a:gd name="adj1" fmla="val 13605631"/>
                <a:gd name="adj2" fmla="val 696177"/>
              </a:avLst>
            </a:prstGeom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734E0D0-134D-A487-66B4-B7E9987F76D8}"/>
              </a:ext>
            </a:extLst>
          </p:cNvPr>
          <p:cNvSpPr txBox="1"/>
          <p:nvPr/>
        </p:nvSpPr>
        <p:spPr>
          <a:xfrm>
            <a:off x="9190488" y="-1655"/>
            <a:ext cx="300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rgbClr val="FF0000"/>
                </a:solidFill>
              </a:rPr>
              <a:t>(*in CHIRAL BASIS)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87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91">
        <p:fade/>
      </p:transition>
    </mc:Choice>
    <mc:Fallback xmlns="">
      <p:transition spd="med" advTm="11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8FED8D-FC47-7490-B18E-3B3082B6DB0C}"/>
                  </a:ext>
                </a:extLst>
              </p:cNvPr>
              <p:cNvSpPr txBox="1"/>
              <p:nvPr/>
            </p:nvSpPr>
            <p:spPr>
              <a:xfrm>
                <a:off x="1343463" y="1840216"/>
                <a:ext cx="2954217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1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0" lang="en-CA" sz="11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CA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8FED8D-FC47-7490-B18E-3B3082B6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63" y="1840216"/>
                <a:ext cx="2954217" cy="186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DFD7DC-F4C0-59F6-3E69-24E789216DE3}"/>
                  </a:ext>
                </a:extLst>
              </p:cNvPr>
              <p:cNvSpPr txBox="1"/>
              <p:nvPr/>
            </p:nvSpPr>
            <p:spPr>
              <a:xfrm>
                <a:off x="703383" y="146855"/>
                <a:ext cx="10785232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CA" sz="72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72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DFD7DC-F4C0-59F6-3E69-24E789216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3" y="146855"/>
                <a:ext cx="107852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5BEBB3-0623-D9C0-C27D-1750AB0666AA}"/>
                  </a:ext>
                </a:extLst>
              </p:cNvPr>
              <p:cNvSpPr txBox="1"/>
              <p:nvPr/>
            </p:nvSpPr>
            <p:spPr>
              <a:xfrm>
                <a:off x="5882640" y="1396568"/>
                <a:ext cx="5288280" cy="2305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CA" sz="9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CA" sz="9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0" lang="en-CA" sz="9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  <m:f>
                            <m:fPr>
                              <m:ctrlPr>
                                <a:rPr kumimoji="0" lang="en-CA" sz="9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CA" sz="9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66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kumimoji="0" lang="en-CA" sz="9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kumimoji="0" lang="en-CA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CA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5BEBB3-0623-D9C0-C27D-1750AB066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40" y="1396568"/>
                <a:ext cx="5288280" cy="2305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AD999B3-859C-93D4-C971-E6AABE87CCC8}"/>
              </a:ext>
            </a:extLst>
          </p:cNvPr>
          <p:cNvGrpSpPr/>
          <p:nvPr/>
        </p:nvGrpSpPr>
        <p:grpSpPr>
          <a:xfrm>
            <a:off x="5638801" y="3291840"/>
            <a:ext cx="6309360" cy="3230425"/>
            <a:chOff x="5638801" y="3291840"/>
            <a:chExt cx="6309360" cy="3230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5B3FCAE-E46C-5565-01AA-9F3DEA66D9FD}"/>
                    </a:ext>
                  </a:extLst>
                </p:cNvPr>
                <p:cNvSpPr txBox="1"/>
                <p:nvPr/>
              </p:nvSpPr>
              <p:spPr>
                <a:xfrm>
                  <a:off x="5638801" y="4735109"/>
                  <a:ext cx="6309360" cy="17871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CA" sz="7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7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CA" sz="7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7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7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  <m:r>
                          <a:rPr lang="en-CA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CA" sz="8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5B3FCAE-E46C-5565-01AA-9F3DEA66D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1" y="4735109"/>
                  <a:ext cx="6309360" cy="1787156"/>
                </a:xfrm>
                <a:prstGeom prst="rect">
                  <a:avLst/>
                </a:prstGeom>
                <a:blipFill>
                  <a:blip r:embed="rId8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997156-AEC1-176C-A616-E0E0C984F436}"/>
                </a:ext>
              </a:extLst>
            </p:cNvPr>
            <p:cNvCxnSpPr>
              <a:cxnSpLocks/>
            </p:cNvCxnSpPr>
            <p:nvPr/>
          </p:nvCxnSpPr>
          <p:spPr>
            <a:xfrm>
              <a:off x="8168640" y="3291840"/>
              <a:ext cx="0" cy="1600200"/>
            </a:xfrm>
            <a:prstGeom prst="straightConnector1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DC512A-C38B-283A-74EF-C34FF6AEC1DD}"/>
                </a:ext>
              </a:extLst>
            </p:cNvPr>
            <p:cNvSpPr txBox="1"/>
            <p:nvPr/>
          </p:nvSpPr>
          <p:spPr>
            <a:xfrm>
              <a:off x="8300817" y="3576638"/>
              <a:ext cx="2829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parity transformation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5C9908-1B4B-069A-DEB8-F1B9ACE304D0}"/>
              </a:ext>
            </a:extLst>
          </p:cNvPr>
          <p:cNvGrpSpPr/>
          <p:nvPr/>
        </p:nvGrpSpPr>
        <p:grpSpPr>
          <a:xfrm>
            <a:off x="152401" y="3413760"/>
            <a:ext cx="5059679" cy="2925220"/>
            <a:chOff x="152401" y="3413760"/>
            <a:chExt cx="5059679" cy="2925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58581-1DDC-5BCB-C689-A19F4C777590}"/>
                    </a:ext>
                  </a:extLst>
                </p:cNvPr>
                <p:cNvSpPr txBox="1"/>
                <p:nvPr/>
              </p:nvSpPr>
              <p:spPr>
                <a:xfrm>
                  <a:off x="152401" y="5009834"/>
                  <a:ext cx="5059679" cy="1329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0" lang="en-CA" sz="8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CA" sz="8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  <m:r>
                          <a:rPr lang="en-CA" sz="8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CA" sz="8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58581-1DDC-5BCB-C689-A19F4C777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1" y="5009834"/>
                  <a:ext cx="5059679" cy="13291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3A4FD0-5AC0-3134-624B-589DF49CCEB0}"/>
                </a:ext>
              </a:extLst>
            </p:cNvPr>
            <p:cNvCxnSpPr>
              <a:cxnSpLocks/>
            </p:cNvCxnSpPr>
            <p:nvPr/>
          </p:nvCxnSpPr>
          <p:spPr>
            <a:xfrm>
              <a:off x="1811214" y="3413760"/>
              <a:ext cx="0" cy="1600200"/>
            </a:xfrm>
            <a:prstGeom prst="straightConnector1">
              <a:avLst/>
            </a:prstGeom>
            <a:ln w="152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E58B1-D22C-E98D-35CB-9F00457FE293}"/>
                </a:ext>
              </a:extLst>
            </p:cNvPr>
            <p:cNvSpPr txBox="1"/>
            <p:nvPr/>
          </p:nvSpPr>
          <p:spPr>
            <a:xfrm>
              <a:off x="1943391" y="3698558"/>
              <a:ext cx="28293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parity transformation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283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4"/>
    </mc:Choice>
    <mc:Fallback xmlns="">
      <p:transition spd="slow" advTm="1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8FED8D-FC47-7490-B18E-3B3082B6DB0C}"/>
                  </a:ext>
                </a:extLst>
              </p:cNvPr>
              <p:cNvSpPr txBox="1"/>
              <p:nvPr/>
            </p:nvSpPr>
            <p:spPr>
              <a:xfrm>
                <a:off x="152401" y="3165990"/>
                <a:ext cx="6858000" cy="1638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0" lang="en-CA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0" lang="en-CA" sz="9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CA" sz="9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0" lang="en-CA" sz="9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en-CA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9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0" lang="en-CA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8FED8D-FC47-7490-B18E-3B3082B6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3165990"/>
                <a:ext cx="6858000" cy="1638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88581A-DDCC-39E1-796C-6EA8B81D0C50}"/>
                  </a:ext>
                </a:extLst>
              </p:cNvPr>
              <p:cNvSpPr txBox="1"/>
              <p:nvPr/>
            </p:nvSpPr>
            <p:spPr>
              <a:xfrm>
                <a:off x="7045571" y="2744592"/>
                <a:ext cx="5380888" cy="213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a:rPr kumimoji="0" lang="en-CA" sz="9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9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9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9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9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CA" sz="9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9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0" lang="en-CA" sz="9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88581A-DDCC-39E1-796C-6EA8B81D0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571" y="2744592"/>
                <a:ext cx="5380888" cy="2130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D0B240-F758-A134-CC76-E57A8E70328B}"/>
              </a:ext>
            </a:extLst>
          </p:cNvPr>
          <p:cNvSpPr txBox="1"/>
          <p:nvPr/>
        </p:nvSpPr>
        <p:spPr>
          <a:xfrm>
            <a:off x="2356341" y="1464414"/>
            <a:ext cx="4208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parity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FB411-4660-6E49-AB0F-3CCB10DBF8D8}"/>
              </a:ext>
            </a:extLst>
          </p:cNvPr>
          <p:cNvSpPr txBox="1"/>
          <p:nvPr/>
        </p:nvSpPr>
        <p:spPr>
          <a:xfrm>
            <a:off x="7983415" y="1464414"/>
            <a:ext cx="42085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</a:rPr>
              <a:t>parity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DFD7DC-F4C0-59F6-3E69-24E789216DE3}"/>
                  </a:ext>
                </a:extLst>
              </p:cNvPr>
              <p:cNvSpPr txBox="1"/>
              <p:nvPr/>
            </p:nvSpPr>
            <p:spPr>
              <a:xfrm>
                <a:off x="703383" y="146855"/>
                <a:ext cx="10785232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en-CA" sz="72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72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DFD7DC-F4C0-59F6-3E69-24E789216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3" y="146855"/>
                <a:ext cx="107852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E1791-3224-125E-38C2-B1C900F0A305}"/>
                  </a:ext>
                </a:extLst>
              </p:cNvPr>
              <p:cNvSpPr txBox="1"/>
              <p:nvPr/>
            </p:nvSpPr>
            <p:spPr>
              <a:xfrm>
                <a:off x="1477107" y="5006578"/>
                <a:ext cx="9237783" cy="16079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CA" sz="9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⇒ </m:t>
                      </m:r>
                      <m:sSub>
                        <m:sSubPr>
                          <m:ctrlP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9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9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9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9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9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CA" sz="9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9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CA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E1791-3224-125E-38C2-B1C900F0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07" y="5006578"/>
                <a:ext cx="9237783" cy="1607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668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9DF22B-6AB0-A2CE-17DC-4729723BB8CC}"/>
                  </a:ext>
                </a:extLst>
              </p:cNvPr>
              <p:cNvSpPr txBox="1"/>
              <p:nvPr/>
            </p:nvSpPr>
            <p:spPr>
              <a:xfrm>
                <a:off x="617220" y="2174437"/>
                <a:ext cx="10469879" cy="3540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8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CA" sz="9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9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9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CA" sz="9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9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sSup>
                            <m:sSupPr>
                              <m:ctrlPr>
                                <a:rPr lang="en-CA" sz="9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9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9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9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9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kumimoji="0" lang="en-CA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8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A" sz="9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CA" sz="9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9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        </m:t>
                      </m:r>
                      <m:acc>
                        <m:accPr>
                          <m:chr m:val="̅"/>
                          <m:ctrlP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CA" sz="9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96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9DF22B-6AB0-A2CE-17DC-4729723B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" y="2174437"/>
                <a:ext cx="10469879" cy="3540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B78BD1-924C-C880-A91D-5E89A2D56733}"/>
                  </a:ext>
                </a:extLst>
              </p:cNvPr>
              <p:cNvSpPr txBox="1"/>
              <p:nvPr/>
            </p:nvSpPr>
            <p:spPr>
              <a:xfrm>
                <a:off x="304213" y="134858"/>
                <a:ext cx="9815147" cy="1336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  <a:defRPr/>
                </a:pPr>
                <a:r>
                  <a:rPr lang="en-CA" sz="8000" u="sng" dirty="0">
                    <a:solidFill>
                      <a:prstClr val="black"/>
                    </a:solidFill>
                  </a:rPr>
                  <a:t>Dirac Adjoint Spinor</a:t>
                </a:r>
                <a:r>
                  <a:rPr lang="en-CA" sz="8000" dirty="0">
                    <a:solidFill>
                      <a:prstClr val="black"/>
                    </a:solidFill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sz="8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endParaRPr lang="en-CA" sz="8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B78BD1-924C-C880-A91D-5E89A2D5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13" y="134858"/>
                <a:ext cx="9815147" cy="1336713"/>
              </a:xfrm>
              <a:prstGeom prst="rect">
                <a:avLst/>
              </a:prstGeom>
              <a:blipFill>
                <a:blip r:embed="rId9"/>
                <a:stretch>
                  <a:fillRect l="-5342" t="-17808" b="-424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85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/>
              <p:nvPr/>
            </p:nvSpPr>
            <p:spPr>
              <a:xfrm>
                <a:off x="15240" y="10160"/>
                <a:ext cx="612519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dirty="0"/>
                  <a:t>Pauli Spinors: 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10160"/>
                <a:ext cx="6125198" cy="861774"/>
              </a:xfrm>
              <a:prstGeom prst="rect">
                <a:avLst/>
              </a:prstGeom>
              <a:blipFill>
                <a:blip r:embed="rId2"/>
                <a:stretch>
                  <a:fillRect l="-398" t="-17021" b="-390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4E47FC-D72C-3078-F560-63E4860BD9C4}"/>
                  </a:ext>
                </a:extLst>
              </p:cNvPr>
              <p:cNvSpPr txBox="1"/>
              <p:nvPr/>
            </p:nvSpPr>
            <p:spPr>
              <a:xfrm>
                <a:off x="6096000" y="13049"/>
                <a:ext cx="60807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Weyl Spinors: 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4E47FC-D72C-3078-F560-63E4860B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049"/>
                <a:ext cx="6080760" cy="830997"/>
              </a:xfrm>
              <a:prstGeom prst="rect">
                <a:avLst/>
              </a:prstGeom>
              <a:blipFill>
                <a:blip r:embed="rId3"/>
                <a:stretch>
                  <a:fillRect l="-3206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CD877-A1FE-8BE1-7371-9776F332DFDC}"/>
                  </a:ext>
                </a:extLst>
              </p:cNvPr>
              <p:cNvSpPr txBox="1"/>
              <p:nvPr/>
            </p:nvSpPr>
            <p:spPr>
              <a:xfrm>
                <a:off x="-29196" y="845840"/>
                <a:ext cx="6080759" cy="177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US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CD877-A1FE-8BE1-7371-9776F332D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96" y="845840"/>
                <a:ext cx="6080759" cy="1775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3A205-2961-1B29-162A-DE7C2ECA1B2F}"/>
                  </a:ext>
                </a:extLst>
              </p:cNvPr>
              <p:cNvSpPr txBox="1"/>
              <p:nvPr/>
            </p:nvSpPr>
            <p:spPr>
              <a:xfrm>
                <a:off x="261623" y="2852721"/>
                <a:ext cx="5452740" cy="350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CA" sz="5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3A205-2961-1B29-162A-DE7C2ECA1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3" y="2852721"/>
                <a:ext cx="5452740" cy="3502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/>
              <p:nvPr/>
            </p:nvSpPr>
            <p:spPr>
              <a:xfrm>
                <a:off x="6140438" y="900799"/>
                <a:ext cx="6051562" cy="1681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US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dirty="0"/>
                  <a:t> for some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38" y="900799"/>
                <a:ext cx="6051562" cy="1681101"/>
              </a:xfrm>
              <a:prstGeom prst="rect">
                <a:avLst/>
              </a:prstGeom>
              <a:blipFill>
                <a:blip r:embed="rId6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00329D-C09F-B68E-0170-8C32CC7BB854}"/>
                  </a:ext>
                </a:extLst>
              </p:cNvPr>
              <p:cNvSpPr txBox="1"/>
              <p:nvPr/>
            </p:nvSpPr>
            <p:spPr>
              <a:xfrm>
                <a:off x="6278879" y="2755311"/>
                <a:ext cx="5913121" cy="2346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rgbClr val="D09E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4800" i="1">
                              <a:solidFill>
                                <a:srgbClr val="D09E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𝜖𝜓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4800" i="1">
                          <a:solidFill>
                            <a:srgbClr val="D09E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4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800" dirty="0"/>
                  <a:t> not invariant!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00329D-C09F-B68E-0170-8C32CC7BB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79" y="2755311"/>
                <a:ext cx="5913121" cy="2346540"/>
              </a:xfrm>
              <a:prstGeom prst="rect">
                <a:avLst/>
              </a:prstGeom>
              <a:blipFill>
                <a:blip r:embed="rId7"/>
                <a:stretch>
                  <a:fillRect r="-3711" b="-132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E0DB98-6282-8714-9F32-EC314B61506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C171C-D88A-E9AB-6F79-DAFD6765235E}"/>
              </a:ext>
            </a:extLst>
          </p:cNvPr>
          <p:cNvCxnSpPr>
            <a:cxnSpLocks/>
          </p:cNvCxnSpPr>
          <p:nvPr/>
        </p:nvCxnSpPr>
        <p:spPr>
          <a:xfrm flipH="1">
            <a:off x="-29196" y="871934"/>
            <a:ext cx="122211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7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/>
              <p:nvPr/>
            </p:nvSpPr>
            <p:spPr>
              <a:xfrm>
                <a:off x="15240" y="10160"/>
                <a:ext cx="612519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dirty="0"/>
                  <a:t>Pauli Spinors: 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" y="10160"/>
                <a:ext cx="6125198" cy="861774"/>
              </a:xfrm>
              <a:prstGeom prst="rect">
                <a:avLst/>
              </a:prstGeom>
              <a:blipFill>
                <a:blip r:embed="rId3"/>
                <a:stretch>
                  <a:fillRect l="-398" t="-17021" b="-390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4E47FC-D72C-3078-F560-63E4860BD9C4}"/>
                  </a:ext>
                </a:extLst>
              </p:cNvPr>
              <p:cNvSpPr txBox="1"/>
              <p:nvPr/>
            </p:nvSpPr>
            <p:spPr>
              <a:xfrm>
                <a:off x="6096000" y="13049"/>
                <a:ext cx="60807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Weyl Spinors: 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4E47FC-D72C-3078-F560-63E4860B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049"/>
                <a:ext cx="6080760" cy="830997"/>
              </a:xfrm>
              <a:prstGeom prst="rect">
                <a:avLst/>
              </a:prstGeom>
              <a:blipFill>
                <a:blip r:embed="rId4"/>
                <a:stretch>
                  <a:fillRect l="-3206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CD877-A1FE-8BE1-7371-9776F332DFDC}"/>
                  </a:ext>
                </a:extLst>
              </p:cNvPr>
              <p:cNvSpPr txBox="1"/>
              <p:nvPr/>
            </p:nvSpPr>
            <p:spPr>
              <a:xfrm>
                <a:off x="-29196" y="845840"/>
                <a:ext cx="6080759" cy="177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US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CD877-A1FE-8BE1-7371-9776F332D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96" y="845840"/>
                <a:ext cx="6080759" cy="1775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3A205-2961-1B29-162A-DE7C2ECA1B2F}"/>
                  </a:ext>
                </a:extLst>
              </p:cNvPr>
              <p:cNvSpPr txBox="1"/>
              <p:nvPr/>
            </p:nvSpPr>
            <p:spPr>
              <a:xfrm>
                <a:off x="261623" y="2852721"/>
                <a:ext cx="5452740" cy="350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CA" sz="5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5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F3A205-2961-1B29-162A-DE7C2ECA1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3" y="2852721"/>
                <a:ext cx="5452740" cy="3502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/>
              <p:nvPr/>
            </p:nvSpPr>
            <p:spPr>
              <a:xfrm>
                <a:off x="6140438" y="900799"/>
                <a:ext cx="6051562" cy="1681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US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4800" dirty="0"/>
                  <a:t> for some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38" y="900799"/>
                <a:ext cx="6051562" cy="1681101"/>
              </a:xfrm>
              <a:prstGeom prst="rect">
                <a:avLst/>
              </a:prstGeom>
              <a:blipFill>
                <a:blip r:embed="rId7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00329D-C09F-B68E-0170-8C32CC7BB854}"/>
                  </a:ext>
                </a:extLst>
              </p:cNvPr>
              <p:cNvSpPr txBox="1"/>
              <p:nvPr/>
            </p:nvSpPr>
            <p:spPr>
              <a:xfrm>
                <a:off x="6278879" y="2755311"/>
                <a:ext cx="565149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800" b="0" i="1" smtClean="0">
                          <a:solidFill>
                            <a:srgbClr val="D09E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CA" sz="4800" i="1">
                              <a:solidFill>
                                <a:srgbClr val="D09E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𝜖𝜓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4800" i="1">
                          <a:solidFill>
                            <a:srgbClr val="D09E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𝜖𝜓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4800" i="1">
                          <a:solidFill>
                            <a:srgbClr val="D09E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00329D-C09F-B68E-0170-8C32CC7BB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79" y="2755311"/>
                <a:ext cx="5651497" cy="23083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349AB4-1791-B51E-529E-0518AFE6F171}"/>
                  </a:ext>
                </a:extLst>
              </p:cNvPr>
              <p:cNvSpPr txBox="1"/>
              <p:nvPr/>
            </p:nvSpPr>
            <p:spPr>
              <a:xfrm>
                <a:off x="6094718" y="5227332"/>
                <a:ext cx="66002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⇒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349AB4-1791-B51E-529E-0518AFE6F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718" y="5227332"/>
                <a:ext cx="6600202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E0DB98-6282-8714-9F32-EC314B61506E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C171C-D88A-E9AB-6F79-DAFD6765235E}"/>
              </a:ext>
            </a:extLst>
          </p:cNvPr>
          <p:cNvCxnSpPr>
            <a:cxnSpLocks/>
          </p:cNvCxnSpPr>
          <p:nvPr/>
        </p:nvCxnSpPr>
        <p:spPr>
          <a:xfrm flipH="1">
            <a:off x="-29196" y="871934"/>
            <a:ext cx="122211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538505-9558-149D-10AC-BFD7BA131BA3}"/>
                  </a:ext>
                </a:extLst>
              </p:cNvPr>
              <p:cNvSpPr txBox="1"/>
              <p:nvPr/>
            </p:nvSpPr>
            <p:spPr>
              <a:xfrm>
                <a:off x="6824422" y="6048641"/>
                <a:ext cx="46835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538505-9558-149D-10AC-BFD7BA13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22" y="6048641"/>
                <a:ext cx="4683593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6BE0F9CA-09F2-C1DB-F8C6-8B7352339B90}"/>
              </a:ext>
            </a:extLst>
          </p:cNvPr>
          <p:cNvSpPr/>
          <p:nvPr/>
        </p:nvSpPr>
        <p:spPr>
          <a:xfrm>
            <a:off x="1598464" y="2852720"/>
            <a:ext cx="4115899" cy="956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A64F6B-DE89-5695-0155-D27BC39E0E7F}"/>
              </a:ext>
            </a:extLst>
          </p:cNvPr>
          <p:cNvSpPr/>
          <p:nvPr/>
        </p:nvSpPr>
        <p:spPr>
          <a:xfrm>
            <a:off x="7814477" y="2621647"/>
            <a:ext cx="4115899" cy="956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15C875-8ECB-6FCA-1BB3-F3B744DCDA15}"/>
              </a:ext>
            </a:extLst>
          </p:cNvPr>
          <p:cNvSpPr/>
          <p:nvPr/>
        </p:nvSpPr>
        <p:spPr>
          <a:xfrm>
            <a:off x="8959377" y="5034389"/>
            <a:ext cx="3232624" cy="956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1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build="p"/>
      <p:bldP spid="9" grpId="0" uiExpand="1" build="p"/>
      <p:bldP spid="11" grpId="0" uiExpand="1" build="p"/>
      <p:bldP spid="13" grpId="0" uiExpand="1" build="p"/>
      <p:bldP spid="14" grpId="0"/>
      <p:bldP spid="20" grpId="0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33A8-4B58-5FB8-7B41-02AB82686233}"/>
                  </a:ext>
                </a:extLst>
              </p:cNvPr>
              <p:cNvSpPr txBox="1"/>
              <p:nvPr/>
            </p:nvSpPr>
            <p:spPr>
              <a:xfrm>
                <a:off x="3225479" y="-12491"/>
                <a:ext cx="6096000" cy="1444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𝑚𝑐</m:t>
                                    </m:r>
                                  </m:num>
                                  <m:den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D33A8-4B58-5FB8-7B41-02AB8268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479" y="-12491"/>
                <a:ext cx="6096000" cy="1444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D5887C5-CB1C-FCAF-D9F8-5388B7936546}"/>
              </a:ext>
            </a:extLst>
          </p:cNvPr>
          <p:cNvGrpSpPr/>
          <p:nvPr/>
        </p:nvGrpSpPr>
        <p:grpSpPr>
          <a:xfrm>
            <a:off x="1001544" y="1261872"/>
            <a:ext cx="4176353" cy="2036671"/>
            <a:chOff x="1001544" y="1261872"/>
            <a:chExt cx="4176353" cy="2036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C4429C-1EC5-EF0B-9E21-A4A11241D781}"/>
                    </a:ext>
                  </a:extLst>
                </p:cNvPr>
                <p:cNvSpPr txBox="1"/>
                <p:nvPr/>
              </p:nvSpPr>
              <p:spPr>
                <a:xfrm>
                  <a:off x="1001544" y="1975104"/>
                  <a:ext cx="4176353" cy="1323439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0" dirty="0"/>
                    <a:t>( one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CA" sz="8000" dirty="0"/>
                    <a:t> 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C4429C-1EC5-EF0B-9E21-A4A11241D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44" y="1975104"/>
                  <a:ext cx="4176353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0219" t="-19355" r="-10219" b="-42396"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05A15D-9F9B-EDB9-E2D6-799A1CF15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355" y="1261872"/>
              <a:ext cx="377865" cy="768096"/>
            </a:xfrm>
            <a:prstGeom prst="straightConnector1">
              <a:avLst/>
            </a:prstGeom>
            <a:ln w="1270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104832-7FC2-3AA7-0FCB-2C9C1552EDA9}"/>
              </a:ext>
            </a:extLst>
          </p:cNvPr>
          <p:cNvGrpSpPr/>
          <p:nvPr/>
        </p:nvGrpSpPr>
        <p:grpSpPr>
          <a:xfrm>
            <a:off x="5145125" y="1261872"/>
            <a:ext cx="4176353" cy="2036671"/>
            <a:chOff x="5145125" y="1261872"/>
            <a:chExt cx="4176353" cy="2036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5A2FD5B-C729-1C2D-EF35-11B114FEED98}"/>
                    </a:ext>
                  </a:extLst>
                </p:cNvPr>
                <p:cNvSpPr txBox="1"/>
                <p:nvPr/>
              </p:nvSpPr>
              <p:spPr>
                <a:xfrm>
                  <a:off x="5145125" y="1975104"/>
                  <a:ext cx="4176353" cy="1323439"/>
                </a:xfrm>
                <a:prstGeom prst="rect">
                  <a:avLst/>
                </a:prstGeom>
                <a:noFill/>
                <a:ln w="571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0" dirty="0"/>
                    <a:t>( one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CA" sz="8000" dirty="0"/>
                    <a:t> 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5A2FD5B-C729-1C2D-EF35-11B114FEE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5125" y="1975104"/>
                  <a:ext cx="4176353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0219" t="-19355" r="-10219" b="-42396"/>
                  </a:stretch>
                </a:blipFill>
                <a:ln w="5715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B493C5-0447-78A3-578B-22A081A28E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1890" y="1261872"/>
              <a:ext cx="377865" cy="768096"/>
            </a:xfrm>
            <a:prstGeom prst="straightConnector1">
              <a:avLst/>
            </a:prstGeom>
            <a:ln w="1270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2324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/>
              <p:nvPr/>
            </p:nvSpPr>
            <p:spPr>
              <a:xfrm>
                <a:off x="29840" y="-89152"/>
                <a:ext cx="1222119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dirty="0"/>
                  <a:t>Dirac Spinors: 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" y="-89152"/>
                <a:ext cx="12221195" cy="989951"/>
              </a:xfrm>
              <a:prstGeom prst="rect">
                <a:avLst/>
              </a:prstGeom>
              <a:blipFill>
                <a:blip r:embed="rId3"/>
                <a:stretch>
                  <a:fillRect l="-100" t="-8589" b="-263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/>
              <p:nvPr/>
            </p:nvSpPr>
            <p:spPr>
              <a:xfrm>
                <a:off x="165716" y="946519"/>
                <a:ext cx="9130684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US" sz="5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4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US" sz="4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6" y="946519"/>
                <a:ext cx="9130684" cy="989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C171C-D88A-E9AB-6F79-DAFD6765235E}"/>
              </a:ext>
            </a:extLst>
          </p:cNvPr>
          <p:cNvCxnSpPr>
            <a:cxnSpLocks/>
          </p:cNvCxnSpPr>
          <p:nvPr/>
        </p:nvCxnSpPr>
        <p:spPr>
          <a:xfrm flipH="1">
            <a:off x="-29196" y="871934"/>
            <a:ext cx="122211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00F8BB-0C34-BB25-75F8-AF39724ACD59}"/>
                  </a:ext>
                </a:extLst>
              </p:cNvPr>
              <p:cNvSpPr txBox="1"/>
              <p:nvPr/>
            </p:nvSpPr>
            <p:spPr>
              <a:xfrm>
                <a:off x="10091576" y="916670"/>
                <a:ext cx="1978504" cy="1260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00F8BB-0C34-BB25-75F8-AF39724A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576" y="916670"/>
                <a:ext cx="1978504" cy="1260025"/>
              </a:xfrm>
              <a:prstGeom prst="rect">
                <a:avLst/>
              </a:prstGeom>
              <a:blipFill>
                <a:blip r:embed="rId5"/>
                <a:stretch>
                  <a:fillRect l="-2462" r="-3077"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8A8D1D-C002-BD02-382F-CD269A63E932}"/>
                  </a:ext>
                </a:extLst>
              </p:cNvPr>
              <p:cNvSpPr txBox="1"/>
              <p:nvPr/>
            </p:nvSpPr>
            <p:spPr>
              <a:xfrm>
                <a:off x="76201" y="3966711"/>
                <a:ext cx="7757159" cy="27247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4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p>
                        <m:sSupPr>
                          <m:ctrlP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4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CA" sz="4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4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4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4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4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CA" sz="4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4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sz="4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4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4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sz="4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:r>
                  <a:rPr lang="en-US" sz="48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CA" sz="4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4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48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CA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4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8A8D1D-C002-BD02-382F-CD269A63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" y="3966711"/>
                <a:ext cx="7757159" cy="2724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D32F7-434D-FB4A-DD16-0EB03200F986}"/>
                  </a:ext>
                </a:extLst>
              </p:cNvPr>
              <p:cNvSpPr txBox="1"/>
              <p:nvPr/>
            </p:nvSpPr>
            <p:spPr>
              <a:xfrm>
                <a:off x="193425" y="1937520"/>
                <a:ext cx="8127615" cy="1968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5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kumimoji="0" lang="en-CA" sz="5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D32F7-434D-FB4A-DD16-0EB03200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25" y="1937520"/>
                <a:ext cx="8127615" cy="19682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82421-5BBD-E19B-E715-18B6B4912BA2}"/>
                  </a:ext>
                </a:extLst>
              </p:cNvPr>
              <p:cNvSpPr txBox="1"/>
              <p:nvPr/>
            </p:nvSpPr>
            <p:spPr>
              <a:xfrm>
                <a:off x="9400309" y="1101027"/>
                <a:ext cx="76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82421-5BBD-E19B-E715-18B6B491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309" y="1101027"/>
                <a:ext cx="76477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DF9D-30CC-1D2E-8779-82802F05241A}"/>
                  </a:ext>
                </a:extLst>
              </p:cNvPr>
              <p:cNvSpPr txBox="1"/>
              <p:nvPr/>
            </p:nvSpPr>
            <p:spPr>
              <a:xfrm>
                <a:off x="7955281" y="5756973"/>
                <a:ext cx="4114800" cy="9074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DF9D-30CC-1D2E-8779-82802F052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1" y="5756973"/>
                <a:ext cx="4114800" cy="9074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0A5A1E-B78D-275C-511F-3CC3AD2FC5B3}"/>
                  </a:ext>
                </a:extLst>
              </p:cNvPr>
              <p:cNvSpPr txBox="1"/>
              <p:nvPr/>
            </p:nvSpPr>
            <p:spPr>
              <a:xfrm>
                <a:off x="8453276" y="4219616"/>
                <a:ext cx="3276600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7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0" lang="en-CA" sz="7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en-CA" sz="7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CA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0A5A1E-B78D-275C-511F-3CC3AD2FC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76" y="4219616"/>
                <a:ext cx="3276600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FB17F97-E162-B060-E517-A52DB8C02F4C}"/>
              </a:ext>
            </a:extLst>
          </p:cNvPr>
          <p:cNvSpPr/>
          <p:nvPr/>
        </p:nvSpPr>
        <p:spPr>
          <a:xfrm>
            <a:off x="2199146" y="1876560"/>
            <a:ext cx="6018879" cy="105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CAE760-4760-60E3-A129-441A0A3D146C}"/>
              </a:ext>
            </a:extLst>
          </p:cNvPr>
          <p:cNvGrpSpPr/>
          <p:nvPr/>
        </p:nvGrpSpPr>
        <p:grpSpPr>
          <a:xfrm>
            <a:off x="165716" y="4801831"/>
            <a:ext cx="5170213" cy="955142"/>
            <a:chOff x="165716" y="4801831"/>
            <a:chExt cx="5170213" cy="9551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FA9C7B-7993-78FF-E0AE-B170DC5CD5E8}"/>
                </a:ext>
              </a:extLst>
            </p:cNvPr>
            <p:cNvSpPr/>
            <p:nvPr/>
          </p:nvSpPr>
          <p:spPr>
            <a:xfrm>
              <a:off x="165716" y="4801831"/>
              <a:ext cx="1512613" cy="955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ADA516-A0F3-C632-1536-2769519CE880}"/>
                </a:ext>
              </a:extLst>
            </p:cNvPr>
            <p:cNvSpPr/>
            <p:nvPr/>
          </p:nvSpPr>
          <p:spPr>
            <a:xfrm>
              <a:off x="3695972" y="4801831"/>
              <a:ext cx="1639957" cy="955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9BCFE5-55E9-78DA-9694-205EB9A80BCC}"/>
              </a:ext>
            </a:extLst>
          </p:cNvPr>
          <p:cNvGrpSpPr/>
          <p:nvPr/>
        </p:nvGrpSpPr>
        <p:grpSpPr>
          <a:xfrm>
            <a:off x="2164421" y="4801831"/>
            <a:ext cx="5498020" cy="955142"/>
            <a:chOff x="165716" y="4801831"/>
            <a:chExt cx="5498020" cy="9551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67CF82-2C56-9E69-3045-1B49840B6A6F}"/>
                </a:ext>
              </a:extLst>
            </p:cNvPr>
            <p:cNvSpPr/>
            <p:nvPr/>
          </p:nvSpPr>
          <p:spPr>
            <a:xfrm>
              <a:off x="165716" y="4801831"/>
              <a:ext cx="1032825" cy="777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2F63FF-D881-30DF-A823-96988E30A60B}"/>
                </a:ext>
              </a:extLst>
            </p:cNvPr>
            <p:cNvSpPr/>
            <p:nvPr/>
          </p:nvSpPr>
          <p:spPr>
            <a:xfrm>
              <a:off x="4656738" y="4801831"/>
              <a:ext cx="1006998" cy="955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5239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4" grpId="0" uiExpand="1" build="p" animBg="1"/>
      <p:bldP spid="17" grpId="0" uiExpand="1" build="p"/>
      <p:bldP spid="3" grpId="0"/>
      <p:bldP spid="9" grpId="0" animBg="1"/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/>
              <p:nvPr/>
            </p:nvSpPr>
            <p:spPr>
              <a:xfrm>
                <a:off x="29840" y="-89152"/>
                <a:ext cx="1222119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dirty="0"/>
                  <a:t>Dirac Spinors: 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" y="-89152"/>
                <a:ext cx="12221195" cy="989951"/>
              </a:xfrm>
              <a:prstGeom prst="rect">
                <a:avLst/>
              </a:prstGeom>
              <a:blipFill>
                <a:blip r:embed="rId3"/>
                <a:stretch>
                  <a:fillRect l="-100" t="-8589" b="-263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/>
              <p:nvPr/>
            </p:nvSpPr>
            <p:spPr>
              <a:xfrm>
                <a:off x="165716" y="946519"/>
                <a:ext cx="9130684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US" sz="5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4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US" sz="4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6" y="946519"/>
                <a:ext cx="9130684" cy="989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C171C-D88A-E9AB-6F79-DAFD6765235E}"/>
              </a:ext>
            </a:extLst>
          </p:cNvPr>
          <p:cNvCxnSpPr>
            <a:cxnSpLocks/>
          </p:cNvCxnSpPr>
          <p:nvPr/>
        </p:nvCxnSpPr>
        <p:spPr>
          <a:xfrm flipH="1">
            <a:off x="-29196" y="871934"/>
            <a:ext cx="122211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00F8BB-0C34-BB25-75F8-AF39724ACD59}"/>
                  </a:ext>
                </a:extLst>
              </p:cNvPr>
              <p:cNvSpPr txBox="1"/>
              <p:nvPr/>
            </p:nvSpPr>
            <p:spPr>
              <a:xfrm>
                <a:off x="10091576" y="916670"/>
                <a:ext cx="1978504" cy="1260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00F8BB-0C34-BB25-75F8-AF39724A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576" y="916670"/>
                <a:ext cx="1978504" cy="1260025"/>
              </a:xfrm>
              <a:prstGeom prst="rect">
                <a:avLst/>
              </a:prstGeom>
              <a:blipFill>
                <a:blip r:embed="rId5"/>
                <a:stretch>
                  <a:fillRect l="-2462" r="-3077"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D32F7-434D-FB4A-DD16-0EB03200F986}"/>
                  </a:ext>
                </a:extLst>
              </p:cNvPr>
              <p:cNvSpPr txBox="1"/>
              <p:nvPr/>
            </p:nvSpPr>
            <p:spPr>
              <a:xfrm>
                <a:off x="451334" y="1937520"/>
                <a:ext cx="1978505" cy="94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D32F7-434D-FB4A-DD16-0EB03200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4" y="1937520"/>
                <a:ext cx="1978505" cy="944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82421-5BBD-E19B-E715-18B6B4912BA2}"/>
                  </a:ext>
                </a:extLst>
              </p:cNvPr>
              <p:cNvSpPr txBox="1"/>
              <p:nvPr/>
            </p:nvSpPr>
            <p:spPr>
              <a:xfrm>
                <a:off x="9400309" y="1101027"/>
                <a:ext cx="76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82421-5BBD-E19B-E715-18B6B491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309" y="1101027"/>
                <a:ext cx="76477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83F97-2D65-4418-8F24-2D188782DC60}"/>
                  </a:ext>
                </a:extLst>
              </p:cNvPr>
              <p:cNvSpPr txBox="1"/>
              <p:nvPr/>
            </p:nvSpPr>
            <p:spPr>
              <a:xfrm>
                <a:off x="2026923" y="1955669"/>
                <a:ext cx="5913121" cy="2628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5400" dirty="0"/>
              </a:p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5400" dirty="0"/>
                  <a:t> not invariant!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83F97-2D65-4418-8F24-2D188782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923" y="1955669"/>
                <a:ext cx="5913121" cy="2628284"/>
              </a:xfrm>
              <a:prstGeom prst="rect">
                <a:avLst/>
              </a:prstGeom>
              <a:blipFill>
                <a:blip r:embed="rId8"/>
                <a:stretch>
                  <a:fillRect b="-134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92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/>
              <p:nvPr/>
            </p:nvSpPr>
            <p:spPr>
              <a:xfrm>
                <a:off x="29840" y="-89152"/>
                <a:ext cx="12221195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dirty="0"/>
                  <a:t>Dirac Spinors:  </a:t>
                </a:r>
                <a14:m>
                  <m:oMath xmlns:m="http://schemas.openxmlformats.org/officeDocument/2006/math">
                    <m:r>
                      <a:rPr lang="en-CA" sz="5400" i="1"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5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B3353-A61B-947A-7666-0491DE0E6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" y="-89152"/>
                <a:ext cx="12221195" cy="989951"/>
              </a:xfrm>
              <a:prstGeom prst="rect">
                <a:avLst/>
              </a:prstGeom>
              <a:blipFill>
                <a:blip r:embed="rId3"/>
                <a:stretch>
                  <a:fillRect l="-100" t="-8589" b="-263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/>
              <p:nvPr/>
            </p:nvSpPr>
            <p:spPr>
              <a:xfrm>
                <a:off x="165716" y="946519"/>
                <a:ext cx="9130684" cy="989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5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5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5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US" sz="5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CA" sz="4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CA" sz="4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US" sz="4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5D112-CC93-1CF7-885E-764629A4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16" y="946519"/>
                <a:ext cx="9130684" cy="989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C171C-D88A-E9AB-6F79-DAFD6765235E}"/>
              </a:ext>
            </a:extLst>
          </p:cNvPr>
          <p:cNvCxnSpPr>
            <a:cxnSpLocks/>
          </p:cNvCxnSpPr>
          <p:nvPr/>
        </p:nvCxnSpPr>
        <p:spPr>
          <a:xfrm flipH="1">
            <a:off x="-29196" y="871934"/>
            <a:ext cx="122211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00F8BB-0C34-BB25-75F8-AF39724ACD59}"/>
                  </a:ext>
                </a:extLst>
              </p:cNvPr>
              <p:cNvSpPr txBox="1"/>
              <p:nvPr/>
            </p:nvSpPr>
            <p:spPr>
              <a:xfrm>
                <a:off x="10091576" y="916670"/>
                <a:ext cx="1978504" cy="1260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1,3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𝑆𝑝𝑖𝑛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2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00F8BB-0C34-BB25-75F8-AF39724AC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576" y="916670"/>
                <a:ext cx="1978504" cy="1260025"/>
              </a:xfrm>
              <a:prstGeom prst="rect">
                <a:avLst/>
              </a:prstGeom>
              <a:blipFill>
                <a:blip r:embed="rId5"/>
                <a:stretch>
                  <a:fillRect l="-2462" r="-3077"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D32F7-434D-FB4A-DD16-0EB03200F986}"/>
                  </a:ext>
                </a:extLst>
              </p:cNvPr>
              <p:cNvSpPr txBox="1"/>
              <p:nvPr/>
            </p:nvSpPr>
            <p:spPr>
              <a:xfrm>
                <a:off x="193426" y="1937520"/>
                <a:ext cx="7301884" cy="290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kumimoji="0" lang="en-CA" sz="5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CA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CA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D32F7-434D-FB4A-DD16-0EB03200F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26" y="1937520"/>
                <a:ext cx="7301884" cy="290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82421-5BBD-E19B-E715-18B6B4912BA2}"/>
                  </a:ext>
                </a:extLst>
              </p:cNvPr>
              <p:cNvSpPr txBox="1"/>
              <p:nvPr/>
            </p:nvSpPr>
            <p:spPr>
              <a:xfrm>
                <a:off x="9400309" y="1101027"/>
                <a:ext cx="7647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82421-5BBD-E19B-E715-18B6B4912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309" y="1101027"/>
                <a:ext cx="76477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DF9D-30CC-1D2E-8779-82802F05241A}"/>
                  </a:ext>
                </a:extLst>
              </p:cNvPr>
              <p:cNvSpPr txBox="1"/>
              <p:nvPr/>
            </p:nvSpPr>
            <p:spPr>
              <a:xfrm>
                <a:off x="7725294" y="2521572"/>
                <a:ext cx="4114800" cy="21703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CA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en-CA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4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0" lang="en-CA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CA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6DF9D-30CC-1D2E-8779-82802F052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294" y="2521572"/>
                <a:ext cx="4114800" cy="21703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E7160-620E-4943-BB2E-E16F82E6E72B}"/>
                  </a:ext>
                </a:extLst>
              </p:cNvPr>
              <p:cNvSpPr txBox="1"/>
              <p:nvPr/>
            </p:nvSpPr>
            <p:spPr>
              <a:xfrm>
                <a:off x="4028632" y="5180960"/>
                <a:ext cx="2616008" cy="1336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CA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8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E7160-620E-4943-BB2E-E16F82E6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32" y="5180960"/>
                <a:ext cx="2616008" cy="13367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37B435E7-CD3F-7C79-74A4-6F16BAC019A6}"/>
              </a:ext>
            </a:extLst>
          </p:cNvPr>
          <p:cNvSpPr/>
          <p:nvPr/>
        </p:nvSpPr>
        <p:spPr>
          <a:xfrm rot="5400000">
            <a:off x="4331399" y="3826042"/>
            <a:ext cx="431980" cy="234538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903455-95CA-8319-0730-D5F44EF1DA22}"/>
                  </a:ext>
                </a:extLst>
              </p:cNvPr>
              <p:cNvSpPr txBox="1"/>
              <p:nvPr/>
            </p:nvSpPr>
            <p:spPr>
              <a:xfrm>
                <a:off x="901393" y="5214723"/>
                <a:ext cx="286288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/>
                  <a:t>Dirac Adjoint</a:t>
                </a:r>
              </a:p>
              <a:p>
                <a:pPr algn="ctr"/>
                <a:r>
                  <a:rPr lang="en-US" sz="4000" dirty="0"/>
                  <a:t>of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903455-95CA-8319-0730-D5F44EF1D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93" y="5214723"/>
                <a:ext cx="2862887" cy="1323439"/>
              </a:xfrm>
              <a:prstGeom prst="rect">
                <a:avLst/>
              </a:prstGeom>
              <a:blipFill>
                <a:blip r:embed="rId11"/>
                <a:stretch>
                  <a:fillRect l="-7447" t="-8257" r="-7234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AD7A18-7A64-7344-5FA7-3BEABFC8F46B}"/>
              </a:ext>
            </a:extLst>
          </p:cNvPr>
          <p:cNvCxnSpPr>
            <a:cxnSpLocks/>
          </p:cNvCxnSpPr>
          <p:nvPr/>
        </p:nvCxnSpPr>
        <p:spPr>
          <a:xfrm flipV="1">
            <a:off x="2893669" y="6020791"/>
            <a:ext cx="1146536" cy="207208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BCB747-8438-52C7-19CC-9C3E3F546E34}"/>
                  </a:ext>
                </a:extLst>
              </p:cNvPr>
              <p:cNvSpPr txBox="1"/>
              <p:nvPr/>
            </p:nvSpPr>
            <p:spPr>
              <a:xfrm>
                <a:off x="7288494" y="4805781"/>
                <a:ext cx="5135006" cy="199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CA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48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BCB747-8438-52C7-19CC-9C3E3F54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94" y="4805781"/>
                <a:ext cx="5135006" cy="19916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6B8C87-7B7A-719F-DBA0-64BC6DBBB7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7080" y="4354560"/>
              <a:ext cx="4733280" cy="239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6B8C87-7B7A-719F-DBA0-64BC6DBBB7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07720" y="4345200"/>
                <a:ext cx="4752000" cy="241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526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4"/>
    </mc:Choice>
    <mc:Fallback>
      <p:transition spd="slow" advTm="1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9AA50-8A1F-6AB6-2024-50DF1353A040}"/>
                  </a:ext>
                </a:extLst>
              </p:cNvPr>
              <p:cNvSpPr txBox="1"/>
              <p:nvPr/>
            </p:nvSpPr>
            <p:spPr>
              <a:xfrm>
                <a:off x="894714" y="579120"/>
                <a:ext cx="44616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29AA50-8A1F-6AB6-2024-50DF1353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14" y="579120"/>
                <a:ext cx="446162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12C285-1FD9-C0EB-A379-E569EE8505FB}"/>
                  </a:ext>
                </a:extLst>
              </p:cNvPr>
              <p:cNvSpPr txBox="1"/>
              <p:nvPr/>
            </p:nvSpPr>
            <p:spPr>
              <a:xfrm>
                <a:off x="228966" y="3191439"/>
                <a:ext cx="573150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12C285-1FD9-C0EB-A379-E569EE850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66" y="3191439"/>
                <a:ext cx="5731505" cy="2123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85A223-4E94-2471-8C96-21FD4660340D}"/>
                  </a:ext>
                </a:extLst>
              </p:cNvPr>
              <p:cNvSpPr txBox="1"/>
              <p:nvPr/>
            </p:nvSpPr>
            <p:spPr>
              <a:xfrm>
                <a:off x="0" y="5862484"/>
                <a:ext cx="6233160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CA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3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CA" sz="3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en-CA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3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3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85A223-4E94-2471-8C96-21FD4660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62484"/>
                <a:ext cx="6233160" cy="902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5021464-3CB0-96D0-82BC-679B3E343F75}"/>
              </a:ext>
            </a:extLst>
          </p:cNvPr>
          <p:cNvSpPr txBox="1"/>
          <p:nvPr/>
        </p:nvSpPr>
        <p:spPr>
          <a:xfrm>
            <a:off x="208646" y="-6885"/>
            <a:ext cx="5731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Expected </a:t>
            </a:r>
            <a:r>
              <a:rPr lang="en-CA" sz="4400" u="sng" dirty="0"/>
              <a:t>Left</a:t>
            </a:r>
            <a:r>
              <a:rPr lang="en-CA" sz="4400" dirty="0"/>
              <a:t> Behaviour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B63A3-45D6-28E5-5CBA-58B108CBDF8A}"/>
              </a:ext>
            </a:extLst>
          </p:cNvPr>
          <p:cNvSpPr txBox="1"/>
          <p:nvPr/>
        </p:nvSpPr>
        <p:spPr>
          <a:xfrm>
            <a:off x="6126480" y="-6885"/>
            <a:ext cx="60405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Expected </a:t>
            </a:r>
            <a:r>
              <a:rPr lang="en-CA" sz="4400" u="sng" dirty="0"/>
              <a:t>Right</a:t>
            </a:r>
            <a:r>
              <a:rPr lang="en-CA" sz="4400" dirty="0"/>
              <a:t> Behaviour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C3E8C1-AA66-DF6A-4E76-C85C32507CC0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A64A86-0F45-6565-C1C9-189F758CFD0C}"/>
                  </a:ext>
                </a:extLst>
              </p:cNvPr>
              <p:cNvSpPr txBox="1"/>
              <p:nvPr/>
            </p:nvSpPr>
            <p:spPr>
              <a:xfrm>
                <a:off x="7129471" y="579120"/>
                <a:ext cx="44616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A64A86-0F45-6565-C1C9-189F758C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471" y="579120"/>
                <a:ext cx="4461622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268A2B-4A40-1E7B-B61E-09014CED4399}"/>
                  </a:ext>
                </a:extLst>
              </p:cNvPr>
              <p:cNvSpPr txBox="1"/>
              <p:nvPr/>
            </p:nvSpPr>
            <p:spPr>
              <a:xfrm>
                <a:off x="208646" y="1694451"/>
                <a:ext cx="564295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, and </a:t>
                </a:r>
              </a:p>
              <a:p>
                <a:pPr algn="ctr"/>
                <a:r>
                  <a:rPr lang="en-CA" sz="4400" dirty="0"/>
                  <a:t>Left behaves like </a:t>
                </a:r>
                <a:r>
                  <a:rPr lang="en-CA" sz="4400" u="sng" dirty="0"/>
                  <a:t>Right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268A2B-4A40-1E7B-B61E-09014CED4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46" y="1694451"/>
                <a:ext cx="5642954" cy="1446550"/>
              </a:xfrm>
              <a:prstGeom prst="rect">
                <a:avLst/>
              </a:prstGeom>
              <a:blipFill>
                <a:blip r:embed="rId11"/>
                <a:stretch>
                  <a:fillRect l="-756" t="-8861" r="-756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0FFB88-DD2A-862F-1B5C-6331CF4E118A}"/>
              </a:ext>
            </a:extLst>
          </p:cNvPr>
          <p:cNvCxnSpPr>
            <a:cxnSpLocks/>
          </p:cNvCxnSpPr>
          <p:nvPr/>
        </p:nvCxnSpPr>
        <p:spPr>
          <a:xfrm flipH="1">
            <a:off x="0" y="1712897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E9C8BC-952B-CE7A-3A4B-4437B7753D69}"/>
                  </a:ext>
                </a:extLst>
              </p:cNvPr>
              <p:cNvSpPr txBox="1"/>
              <p:nvPr/>
            </p:nvSpPr>
            <p:spPr>
              <a:xfrm>
                <a:off x="6340400" y="1694451"/>
                <a:ext cx="564295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Apply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4400" dirty="0"/>
                  <a:t>, and </a:t>
                </a:r>
              </a:p>
              <a:p>
                <a:pPr algn="ctr"/>
                <a:r>
                  <a:rPr lang="en-CA" sz="4400" dirty="0"/>
                  <a:t>Right behaves like </a:t>
                </a:r>
                <a:r>
                  <a:rPr lang="en-CA" sz="4400" u="sng" dirty="0"/>
                  <a:t>Left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E9C8BC-952B-CE7A-3A4B-4437B7753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00" y="1694451"/>
                <a:ext cx="5642954" cy="1446550"/>
              </a:xfrm>
              <a:prstGeom prst="rect">
                <a:avLst/>
              </a:prstGeom>
              <a:blipFill>
                <a:blip r:embed="rId14"/>
                <a:stretch>
                  <a:fillRect l="-864" t="-8861" r="-864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1FAC4D-D9A5-607B-038F-3BB6A9A514D5}"/>
                  </a:ext>
                </a:extLst>
              </p:cNvPr>
              <p:cNvSpPr txBox="1"/>
              <p:nvPr/>
            </p:nvSpPr>
            <p:spPr>
              <a:xfrm>
                <a:off x="6340400" y="3191439"/>
                <a:ext cx="5856874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CA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1FAC4D-D9A5-607B-038F-3BB6A9A51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00" y="3191439"/>
                <a:ext cx="5856874" cy="212365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B09206-0AD6-FDF0-F9E9-074B02DF6842}"/>
                  </a:ext>
                </a:extLst>
              </p:cNvPr>
              <p:cNvSpPr txBox="1"/>
              <p:nvPr/>
            </p:nvSpPr>
            <p:spPr>
              <a:xfrm>
                <a:off x="6187844" y="5896384"/>
                <a:ext cx="6233159" cy="85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3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3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3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3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3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33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33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CA" sz="3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3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en-CA" sz="3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GB" sz="3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3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en-CA" sz="3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3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33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CA" sz="3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33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B09206-0AD6-FDF0-F9E9-074B02DF6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44" y="5896384"/>
                <a:ext cx="6233159" cy="8558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32FA1CC-F451-FEF4-4906-2056F88E711E}"/>
              </a:ext>
            </a:extLst>
          </p:cNvPr>
          <p:cNvSpPr txBox="1"/>
          <p:nvPr/>
        </p:nvSpPr>
        <p:spPr>
          <a:xfrm>
            <a:off x="71206" y="5297046"/>
            <a:ext cx="372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Boosts reversed: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FF7354-C38C-D2FC-5078-6224C9D6437D}"/>
              </a:ext>
            </a:extLst>
          </p:cNvPr>
          <p:cNvSpPr txBox="1"/>
          <p:nvPr/>
        </p:nvSpPr>
        <p:spPr>
          <a:xfrm>
            <a:off x="6231531" y="5284989"/>
            <a:ext cx="372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Boosts reversed: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C383E4-8191-9185-CB6A-537A5C260BE8}"/>
              </a:ext>
            </a:extLst>
          </p:cNvPr>
          <p:cNvSpPr/>
          <p:nvPr/>
        </p:nvSpPr>
        <p:spPr>
          <a:xfrm>
            <a:off x="2552700" y="3191439"/>
            <a:ext cx="3298899" cy="88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EE583D3-86E1-B141-E161-61898031127E}"/>
                  </a:ext>
                </a:extLst>
              </p14:cNvPr>
              <p14:cNvContentPartPr/>
              <p14:nvPr/>
            </p14:nvContentPartPr>
            <p14:xfrm>
              <a:off x="6405120" y="137340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EE583D3-86E1-B141-E161-6189803112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95760" y="13640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4323EC-88B2-D648-77D5-3A33A56A8F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80" y="833760"/>
              <a:ext cx="10411920" cy="5940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4323EC-88B2-D648-77D5-3A33A56A8F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120" y="824400"/>
                <a:ext cx="10430640" cy="5958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320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13"/>
    </mc:Choice>
    <mc:Fallback>
      <p:transition spd="slow" advTm="9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  <p:bldP spid="8" grpId="0"/>
      <p:bldP spid="9" grpId="0"/>
      <p:bldP spid="10" grpId="0"/>
      <p:bldP spid="15" grpId="0"/>
      <p:bldP spid="17" grpId="0" build="p"/>
      <p:bldP spid="23" grpId="0"/>
      <p:bldP spid="24" grpId="0" build="p"/>
      <p:bldP spid="26" grpId="0"/>
      <p:bldP spid="27" grpId="0"/>
      <p:bldP spid="28" grpId="0"/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2E52C9-ADBB-5D8F-CDE7-4EB88A1CEC8E}"/>
              </a:ext>
            </a:extLst>
          </p:cNvPr>
          <p:cNvCxnSpPr>
            <a:cxnSpLocks/>
          </p:cNvCxnSpPr>
          <p:nvPr/>
        </p:nvCxnSpPr>
        <p:spPr>
          <a:xfrm>
            <a:off x="0" y="31242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3E0E44-7CFE-01D3-DAF5-B0DFE84921E3}"/>
              </a:ext>
            </a:extLst>
          </p:cNvPr>
          <p:cNvSpPr txBox="1"/>
          <p:nvPr/>
        </p:nvSpPr>
        <p:spPr>
          <a:xfrm>
            <a:off x="-555" y="-48833"/>
            <a:ext cx="2664000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/>
              <a:t>Chiral basis / Weyl basis</a:t>
            </a:r>
            <a:endParaRPr lang="en-CA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0518CB7-BF94-09EF-DB58-3D910E1706BE}"/>
                  </a:ext>
                </a:extLst>
              </p:cNvPr>
              <p:cNvSpPr txBox="1"/>
              <p:nvPr/>
            </p:nvSpPr>
            <p:spPr>
              <a:xfrm>
                <a:off x="1554181" y="3022111"/>
                <a:ext cx="825130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600" b="0" i="1" smtClean="0">
                          <a:solidFill>
                            <a:srgbClr val="3E1B59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0518CB7-BF94-09EF-DB58-3D910E170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181" y="3022111"/>
                <a:ext cx="8251307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87AB9B0-810D-EA61-4869-25D9C1EBB250}"/>
              </a:ext>
            </a:extLst>
          </p:cNvPr>
          <p:cNvGrpSpPr/>
          <p:nvPr/>
        </p:nvGrpSpPr>
        <p:grpSpPr>
          <a:xfrm>
            <a:off x="2544327" y="179464"/>
            <a:ext cx="3591354" cy="2813591"/>
            <a:chOff x="0" y="1245373"/>
            <a:chExt cx="2711061" cy="2123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04D011-A156-E020-089C-3E43FBFF410A}"/>
                    </a:ext>
                  </a:extLst>
                </p:cNvPr>
                <p:cNvSpPr txBox="1"/>
                <p:nvPr/>
              </p:nvSpPr>
              <p:spPr>
                <a:xfrm>
                  <a:off x="0" y="1245373"/>
                  <a:ext cx="2711061" cy="2123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solidFill>
                        <a:schemeClr val="bg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04D011-A156-E020-089C-3E43FBFF4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245373"/>
                  <a:ext cx="2711061" cy="21239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3685CB-FE22-7547-12F1-72592B080F63}"/>
                    </a:ext>
                  </a:extLst>
                </p:cNvPr>
                <p:cNvSpPr/>
                <p:nvPr/>
              </p:nvSpPr>
              <p:spPr>
                <a:xfrm>
                  <a:off x="1572765" y="1382208"/>
                  <a:ext cx="810705" cy="94428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a14:m>
                  <a:r>
                    <a:rPr lang="en-CA" sz="60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3685CB-FE22-7547-12F1-72592B080F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765" y="1382208"/>
                  <a:ext cx="810705" cy="9442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41F68-3C91-0C18-8820-A506B56F476B}"/>
                  </a:ext>
                </a:extLst>
              </p:cNvPr>
              <p:cNvSpPr txBox="1"/>
              <p:nvPr/>
            </p:nvSpPr>
            <p:spPr>
              <a:xfrm>
                <a:off x="443651" y="1045379"/>
                <a:ext cx="2270601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6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41F68-3C91-0C18-8820-A506B56F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1" y="1045379"/>
                <a:ext cx="2270601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27FCEEC-D831-8AA9-DBD3-A2140357369B}"/>
              </a:ext>
            </a:extLst>
          </p:cNvPr>
          <p:cNvGrpSpPr/>
          <p:nvPr/>
        </p:nvGrpSpPr>
        <p:grpSpPr>
          <a:xfrm>
            <a:off x="8692088" y="167207"/>
            <a:ext cx="3591354" cy="2813591"/>
            <a:chOff x="0" y="1245373"/>
            <a:chExt cx="2711061" cy="21239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8175AC-F52C-C5D3-DE21-1F434A921A6A}"/>
                    </a:ext>
                  </a:extLst>
                </p:cNvPr>
                <p:cNvSpPr txBox="1"/>
                <p:nvPr/>
              </p:nvSpPr>
              <p:spPr>
                <a:xfrm>
                  <a:off x="0" y="1245373"/>
                  <a:ext cx="2711061" cy="2123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800" b="0" i="0" dirty="0">
                      <a:solidFill>
                        <a:schemeClr val="bg1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kumimoji="0" lang="en-CA" sz="6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28175AC-F52C-C5D3-DE21-1F434A921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245373"/>
                  <a:ext cx="2711061" cy="21239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033E264-9FDA-E4D4-DF7B-FA2A417290C6}"/>
                    </a:ext>
                  </a:extLst>
                </p:cNvPr>
                <p:cNvSpPr/>
                <p:nvPr/>
              </p:nvSpPr>
              <p:spPr>
                <a:xfrm>
                  <a:off x="1574126" y="2343487"/>
                  <a:ext cx="810705" cy="944289"/>
                </a:xfrm>
                <a:prstGeom prst="rect">
                  <a:avLst/>
                </a:prstGeom>
                <a:solidFill>
                  <a:srgbClr val="EFE5F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033E264-9FDA-E4D4-DF7B-FA2A417290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126" y="2343487"/>
                  <a:ext cx="810705" cy="9442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837153-A716-F84A-A61F-B46E1595CB3D}"/>
                  </a:ext>
                </a:extLst>
              </p:cNvPr>
              <p:cNvSpPr txBox="1"/>
              <p:nvPr/>
            </p:nvSpPr>
            <p:spPr>
              <a:xfrm>
                <a:off x="5832235" y="973925"/>
                <a:ext cx="374204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CA" sz="66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837153-A716-F84A-A61F-B46E1595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35" y="973925"/>
                <a:ext cx="3742040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D3725-10DF-B553-4D59-8B135457A9E4}"/>
                  </a:ext>
                </a:extLst>
              </p:cNvPr>
              <p:cNvSpPr txBox="1"/>
              <p:nvPr/>
            </p:nvSpPr>
            <p:spPr>
              <a:xfrm>
                <a:off x="2458433" y="148271"/>
                <a:ext cx="2127228" cy="296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CA" sz="4800" b="0" i="0" dirty="0">
                    <a:solidFill>
                      <a:schemeClr val="bg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CA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CA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3FD3725-10DF-B553-4D59-8B135457A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33" y="148271"/>
                <a:ext cx="2127228" cy="2969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D4ACED-12D0-C050-F9A8-B0863BD22E68}"/>
                  </a:ext>
                </a:extLst>
              </p:cNvPr>
              <p:cNvSpPr txBox="1"/>
              <p:nvPr/>
            </p:nvSpPr>
            <p:spPr>
              <a:xfrm>
                <a:off x="8421495" y="155245"/>
                <a:ext cx="2127228" cy="3000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CA" sz="4800" b="0" i="0" dirty="0">
                    <a:solidFill>
                      <a:schemeClr val="bg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n-CA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D4ACED-12D0-C050-F9A8-B0863BD22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495" y="155245"/>
                <a:ext cx="2127228" cy="3000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D2836A2-8FE9-C411-B6D4-EA0AF451086C}"/>
              </a:ext>
            </a:extLst>
          </p:cNvPr>
          <p:cNvGrpSpPr/>
          <p:nvPr/>
        </p:nvGrpSpPr>
        <p:grpSpPr>
          <a:xfrm>
            <a:off x="-75009" y="4035337"/>
            <a:ext cx="9774021" cy="2813591"/>
            <a:chOff x="-75009" y="4035337"/>
            <a:chExt cx="9774021" cy="281359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246C995-7979-E9F7-B6C4-2371C928C0B0}"/>
                </a:ext>
              </a:extLst>
            </p:cNvPr>
            <p:cNvGrpSpPr/>
            <p:nvPr/>
          </p:nvGrpSpPr>
          <p:grpSpPr>
            <a:xfrm>
              <a:off x="-75009" y="4035337"/>
              <a:ext cx="9774021" cy="2813591"/>
              <a:chOff x="-75009" y="4035337"/>
              <a:chExt cx="9774021" cy="281359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D1B2C852-D1DA-370F-F011-15D66CD4D394}"/>
                  </a:ext>
                </a:extLst>
              </p:cNvPr>
              <p:cNvGrpSpPr/>
              <p:nvPr/>
            </p:nvGrpSpPr>
            <p:grpSpPr>
              <a:xfrm>
                <a:off x="6107658" y="4035337"/>
                <a:ext cx="3591354" cy="2813591"/>
                <a:chOff x="0" y="1245373"/>
                <a:chExt cx="2711061" cy="21239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AE19F13D-F2DE-BDDF-FAC1-55F5046B668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1245373"/>
                      <a:ext cx="2711061" cy="21239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>
                        <a:defRPr/>
                      </a:pPr>
                      <a14:m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oMath>
                      </a14:m>
                      <a:r>
                        <a:rPr lang="en-CA" sz="4800" b="0" i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</m:t>
                                  </m:r>
                                </m:e>
                              </m:eqArr>
                            </m:e>
                          </m:d>
                        </m:oMath>
                      </a14:m>
                      <a: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AE19F13D-F2DE-BDDF-FAC1-55F5046B668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1245373"/>
                      <a:ext cx="2711061" cy="212393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1533BBB0-1EBF-843C-BC48-7742B0FD9E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765" y="1382208"/>
                      <a:ext cx="810705" cy="944289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a14:m>
                      <a:r>
                        <a:rPr lang="en-CA" sz="60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1533BBB0-1EBF-843C-BC48-7742B0FD9ED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2765" y="1382208"/>
                      <a:ext cx="810705" cy="94428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02920BB9-EE65-0925-BD5C-88ECC5D671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126" y="2343487"/>
                      <a:ext cx="810705" cy="944289"/>
                    </a:xfrm>
                    <a:prstGeom prst="rect">
                      <a:avLst/>
                    </a:prstGeom>
                    <a:solidFill>
                      <a:srgbClr val="EFE5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oMath>
                        </m:oMathPara>
                      </a14:m>
                      <a:endParaRPr lang="en-CA" sz="60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02920BB9-EE65-0925-BD5C-88ECC5D6715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4126" y="2343487"/>
                      <a:ext cx="810705" cy="94428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20518E2-D61E-56F9-8B44-4E8D79AFAA38}"/>
                  </a:ext>
                </a:extLst>
              </p:cNvPr>
              <p:cNvGrpSpPr/>
              <p:nvPr/>
            </p:nvGrpSpPr>
            <p:grpSpPr>
              <a:xfrm>
                <a:off x="3001347" y="4035337"/>
                <a:ext cx="3591354" cy="2813591"/>
                <a:chOff x="0" y="1245373"/>
                <a:chExt cx="2711061" cy="21239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6324F7B-1038-32A3-71DB-276CE74EC7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1245373"/>
                      <a:ext cx="2711061" cy="21239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>
                        <a:defRPr/>
                      </a:pPr>
                      <a14:m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oMath>
                      </a14:m>
                      <a:r>
                        <a:rPr lang="en-CA" sz="4800" b="0" i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</m:t>
                                  </m:r>
                                </m:e>
                              </m:eqArr>
                            </m:e>
                          </m:d>
                        </m:oMath>
                      </a14:m>
                      <a: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D6324F7B-1038-32A3-71DB-276CE74EC7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1245373"/>
                      <a:ext cx="2711061" cy="212393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AA79137F-8040-3DDC-491E-FD9AA36EB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126" y="2343487"/>
                      <a:ext cx="810705" cy="944289"/>
                    </a:xfrm>
                    <a:prstGeom prst="rect">
                      <a:avLst/>
                    </a:prstGeom>
                    <a:solidFill>
                      <a:srgbClr val="EFE5F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oMath>
                        </m:oMathPara>
                      </a14:m>
                      <a:endParaRPr lang="en-CA" sz="60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AA79137F-8040-3DDC-491E-FD9AA36EB3D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4126" y="2343487"/>
                      <a:ext cx="810705" cy="94428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53F8E54-9D5A-A8EB-F417-7FEBD9775216}"/>
                  </a:ext>
                </a:extLst>
              </p:cNvPr>
              <p:cNvGrpSpPr/>
              <p:nvPr/>
            </p:nvGrpSpPr>
            <p:grpSpPr>
              <a:xfrm>
                <a:off x="-75009" y="4035337"/>
                <a:ext cx="3591354" cy="2813591"/>
                <a:chOff x="0" y="1245373"/>
                <a:chExt cx="2711061" cy="21239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274283-D2CE-ED9C-7FB9-AE3829CB1D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1245373"/>
                      <a:ext cx="2711061" cy="21239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>
                        <a:defRPr/>
                      </a:pPr>
                      <a14:m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CA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</m:oMath>
                      </a14:m>
                      <a:r>
                        <a:rPr lang="en-CA" sz="4800" b="0" i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14:m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  <m:e>
                                  <m:r>
                                    <a:rPr lang="en-CA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0−</m:t>
                                  </m:r>
                                </m:e>
                              </m:eqArr>
                            </m:e>
                          </m:d>
                        </m:oMath>
                      </a14:m>
                      <a:r>
                        <a:rPr kumimoji="0" lang="en-CA" sz="6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44274283-D2CE-ED9C-7FB9-AE3829CB1D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1245373"/>
                      <a:ext cx="2711061" cy="2123939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961D060E-193A-0F3F-F2FA-7611EDA75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765" y="1382208"/>
                      <a:ext cx="810705" cy="944289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a14:m>
                      <a:r>
                        <a:rPr lang="en-CA" sz="6000" dirty="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961D060E-193A-0F3F-F2FA-7611EDA750B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2765" y="1382208"/>
                      <a:ext cx="810705" cy="944289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B06EA8B-D0FF-9AFE-D51A-B41879E360F8}"/>
                    </a:ext>
                  </a:extLst>
                </p:cNvPr>
                <p:cNvSpPr txBox="1"/>
                <p:nvPr/>
              </p:nvSpPr>
              <p:spPr>
                <a:xfrm>
                  <a:off x="3659417" y="4766002"/>
                  <a:ext cx="1073944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kumimoji="0" lang="en-CA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B06EA8B-D0FF-9AFE-D51A-B41879E36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9417" y="4766002"/>
                  <a:ext cx="1073944" cy="132343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ED8565-FE16-FEA4-25B7-1B01BF2CFA78}"/>
                    </a:ext>
                  </a:extLst>
                </p:cNvPr>
                <p:cNvSpPr txBox="1"/>
                <p:nvPr/>
              </p:nvSpPr>
              <p:spPr>
                <a:xfrm>
                  <a:off x="6735773" y="4766002"/>
                  <a:ext cx="1073944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0" lang="en-CA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0ED8565-FE16-FEA4-25B7-1B01BF2CF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773" y="4766002"/>
                  <a:ext cx="1073944" cy="132343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1F93151-093A-685A-CCFB-BB60E83CA1AE}"/>
              </a:ext>
            </a:extLst>
          </p:cNvPr>
          <p:cNvCxnSpPr>
            <a:cxnSpLocks/>
          </p:cNvCxnSpPr>
          <p:nvPr/>
        </p:nvCxnSpPr>
        <p:spPr>
          <a:xfrm>
            <a:off x="6288078" y="0"/>
            <a:ext cx="0" cy="317255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2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9" grpId="0"/>
      <p:bldP spid="27" grpId="0"/>
      <p:bldP spid="34" grpId="0"/>
      <p:bldP spid="3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2E52C9-ADBB-5D8F-CDE7-4EB88A1CEC8E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DE00CF-9C04-F01A-DB60-0F333BFC0D14}"/>
              </a:ext>
            </a:extLst>
          </p:cNvPr>
          <p:cNvGrpSpPr/>
          <p:nvPr/>
        </p:nvGrpSpPr>
        <p:grpSpPr>
          <a:xfrm>
            <a:off x="2773680" y="1264852"/>
            <a:ext cx="4527868" cy="2133341"/>
            <a:chOff x="2394341" y="1234372"/>
            <a:chExt cx="4527868" cy="213334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F8DE6E-923B-3CDF-7107-BED1AF2C3C8D}"/>
                </a:ext>
              </a:extLst>
            </p:cNvPr>
            <p:cNvGrpSpPr/>
            <p:nvPr/>
          </p:nvGrpSpPr>
          <p:grpSpPr>
            <a:xfrm>
              <a:off x="4033152" y="1343798"/>
              <a:ext cx="2467743" cy="1945463"/>
              <a:chOff x="4033152" y="1343798"/>
              <a:chExt cx="2467743" cy="194546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6BB4D6F-9BCF-A754-EA1F-87FE9EC8680F}"/>
                  </a:ext>
                </a:extLst>
              </p:cNvPr>
              <p:cNvGrpSpPr/>
              <p:nvPr/>
            </p:nvGrpSpPr>
            <p:grpSpPr>
              <a:xfrm>
                <a:off x="4033152" y="2417254"/>
                <a:ext cx="1055503" cy="872007"/>
                <a:chOff x="5403665" y="5837542"/>
                <a:chExt cx="1055503" cy="87200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88110A1-7489-D77E-F57C-2A4B6F3719E4}"/>
                    </a:ext>
                  </a:extLst>
                </p:cNvPr>
                <p:cNvSpPr/>
                <p:nvPr/>
              </p:nvSpPr>
              <p:spPr>
                <a:xfrm>
                  <a:off x="5403665" y="5837542"/>
                  <a:ext cx="340733" cy="3407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E04AC04-6BB0-2025-C68A-7F904F790F5F}"/>
                    </a:ext>
                  </a:extLst>
                </p:cNvPr>
                <p:cNvSpPr/>
                <p:nvPr/>
              </p:nvSpPr>
              <p:spPr>
                <a:xfrm>
                  <a:off x="6118435" y="6368817"/>
                  <a:ext cx="340733" cy="3407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3C5585-C0C6-08EF-CBAE-BF505FB68A36}"/>
                  </a:ext>
                </a:extLst>
              </p:cNvPr>
              <p:cNvGrpSpPr/>
              <p:nvPr/>
            </p:nvGrpSpPr>
            <p:grpSpPr>
              <a:xfrm>
                <a:off x="5445392" y="1343798"/>
                <a:ext cx="1055503" cy="872007"/>
                <a:chOff x="5403665" y="5837542"/>
                <a:chExt cx="1055503" cy="872007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31C4FFE-7138-08B2-6E87-BE8821363CE5}"/>
                    </a:ext>
                  </a:extLst>
                </p:cNvPr>
                <p:cNvSpPr/>
                <p:nvPr/>
              </p:nvSpPr>
              <p:spPr>
                <a:xfrm>
                  <a:off x="5403665" y="5837542"/>
                  <a:ext cx="340733" cy="3407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B590F3D-B2CF-06A4-1AAA-C6093985D5F8}"/>
                    </a:ext>
                  </a:extLst>
                </p:cNvPr>
                <p:cNvSpPr/>
                <p:nvPr/>
              </p:nvSpPr>
              <p:spPr>
                <a:xfrm>
                  <a:off x="6118435" y="6368817"/>
                  <a:ext cx="340733" cy="3407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9D3560-15A5-3689-1F70-2F5E29E25F08}"/>
                    </a:ext>
                  </a:extLst>
                </p:cNvPr>
                <p:cNvSpPr txBox="1"/>
                <p:nvPr/>
              </p:nvSpPr>
              <p:spPr>
                <a:xfrm>
                  <a:off x="2394341" y="1234372"/>
                  <a:ext cx="4527868" cy="2133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4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39D3560-15A5-3689-1F70-2F5E29E25F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4341" y="1234372"/>
                  <a:ext cx="4527868" cy="21333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2FB091-D55E-9833-7A58-242FF3CC3F7E}"/>
              </a:ext>
            </a:extLst>
          </p:cNvPr>
          <p:cNvGrpSpPr/>
          <p:nvPr/>
        </p:nvGrpSpPr>
        <p:grpSpPr>
          <a:xfrm>
            <a:off x="-107376" y="1280098"/>
            <a:ext cx="2711061" cy="2133341"/>
            <a:chOff x="0" y="1245373"/>
            <a:chExt cx="2711061" cy="2133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A76F8D3-93CE-155C-F041-E0C386261668}"/>
                    </a:ext>
                  </a:extLst>
                </p:cNvPr>
                <p:cNvSpPr txBox="1"/>
                <p:nvPr/>
              </p:nvSpPr>
              <p:spPr>
                <a:xfrm>
                  <a:off x="0" y="1245373"/>
                  <a:ext cx="2711061" cy="21333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3600" b="0" i="0" dirty="0">
                      <a:solidFill>
                        <a:prstClr val="black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  <m:e>
                              <m:r>
                                <a:rPr lang="en-CA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</m:e>
                            <m:e>
                              <m:r>
                                <a:rPr lang="en-CA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  <m:e>
                              <m:r>
                                <a:rPr lang="en-CA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kumimoji="0" lang="en-CA" sz="4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A76F8D3-93CE-155C-F041-E0C38626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245373"/>
                  <a:ext cx="2711061" cy="21333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C0A7911-CA5F-028A-B8B5-EFE3FFD21C56}"/>
                    </a:ext>
                  </a:extLst>
                </p:cNvPr>
                <p:cNvSpPr/>
                <p:nvPr/>
              </p:nvSpPr>
              <p:spPr>
                <a:xfrm>
                  <a:off x="1557426" y="1382208"/>
                  <a:ext cx="810705" cy="94428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C0A7911-CA5F-028A-B8B5-EFE3FFD21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26" y="1382208"/>
                  <a:ext cx="810705" cy="9442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C1D20A6-1B10-2C47-FCE4-82518EC5CAB4}"/>
                    </a:ext>
                  </a:extLst>
                </p:cNvPr>
                <p:cNvSpPr/>
                <p:nvPr/>
              </p:nvSpPr>
              <p:spPr>
                <a:xfrm>
                  <a:off x="1558787" y="2343487"/>
                  <a:ext cx="810705" cy="944289"/>
                </a:xfrm>
                <a:prstGeom prst="rect">
                  <a:avLst/>
                </a:prstGeom>
                <a:solidFill>
                  <a:srgbClr val="EFE5F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C1D20A6-1B10-2C47-FCE4-82518EC5CA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787" y="2343487"/>
                  <a:ext cx="810705" cy="9442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4561F3-A482-5B98-A64E-E09CDE8EFC2D}"/>
                  </a:ext>
                </a:extLst>
              </p:cNvPr>
              <p:cNvSpPr txBox="1"/>
              <p:nvPr/>
            </p:nvSpPr>
            <p:spPr>
              <a:xfrm>
                <a:off x="7406047" y="1436485"/>
                <a:ext cx="3742040" cy="1785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CA" sz="66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CA" sz="6600">
                                    <a:solidFill>
                                      <a:prstClr val="black"/>
                                    </a:solidFill>
                                  </a:rPr>
                                  <m:t>𝟙</m:t>
                                </m:r>
                              </m:e>
                              <m:e>
                                <m:r>
                                  <a:rPr lang="en-CA" sz="66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CA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54561F3-A482-5B98-A64E-E09CDE8EF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047" y="1436485"/>
                <a:ext cx="3742040" cy="1785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01D9F2B-2B18-67FD-44F0-74C4717CF024}"/>
              </a:ext>
            </a:extLst>
          </p:cNvPr>
          <p:cNvGrpSpPr/>
          <p:nvPr/>
        </p:nvGrpSpPr>
        <p:grpSpPr>
          <a:xfrm>
            <a:off x="1326062" y="3692542"/>
            <a:ext cx="5222839" cy="2813591"/>
            <a:chOff x="1326062" y="3692542"/>
            <a:chExt cx="5222839" cy="281359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1B2C852-D1DA-370F-F011-15D66CD4D394}"/>
                </a:ext>
              </a:extLst>
            </p:cNvPr>
            <p:cNvGrpSpPr/>
            <p:nvPr/>
          </p:nvGrpSpPr>
          <p:grpSpPr>
            <a:xfrm>
              <a:off x="2957547" y="3692542"/>
              <a:ext cx="3591354" cy="2813591"/>
              <a:chOff x="0" y="1245373"/>
              <a:chExt cx="2711061" cy="21239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E19F13D-F2DE-BDDF-FAC1-55F5046B668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245373"/>
                    <a:ext cx="2711061" cy="2123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800" b="0" i="0" dirty="0">
                        <a:solidFill>
                          <a:schemeClr val="bg1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AE19F13D-F2DE-BDDF-FAC1-55F5046B66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245373"/>
                    <a:ext cx="2711061" cy="212393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1533BBB0-1EBF-843C-BC48-7742B0FD9EDD}"/>
                      </a:ext>
                    </a:extLst>
                  </p:cNvPr>
                  <p:cNvSpPr/>
                  <p:nvPr/>
                </p:nvSpPr>
                <p:spPr>
                  <a:xfrm>
                    <a:off x="1572765" y="1382208"/>
                    <a:ext cx="810705" cy="944289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1533BBB0-1EBF-843C-BC48-7742B0FD9E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2765" y="1382208"/>
                    <a:ext cx="810705" cy="94428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02920BB9-EE65-0925-BD5C-88ECC5D67152}"/>
                      </a:ext>
                    </a:extLst>
                  </p:cNvPr>
                  <p:cNvSpPr/>
                  <p:nvPr/>
                </p:nvSpPr>
                <p:spPr>
                  <a:xfrm>
                    <a:off x="1574126" y="2343487"/>
                    <a:ext cx="810705" cy="944289"/>
                  </a:xfrm>
                  <a:prstGeom prst="rect">
                    <a:avLst/>
                  </a:prstGeom>
                  <a:solidFill>
                    <a:srgbClr val="EFE5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oMath>
                      </m:oMathPara>
                    </a14:m>
                    <a:endParaRPr lang="en-CA" sz="66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02920BB9-EE65-0925-BD5C-88ECC5D671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4126" y="2343487"/>
                    <a:ext cx="810705" cy="94428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0518CB7-BF94-09EF-DB58-3D910E1706BE}"/>
                    </a:ext>
                  </a:extLst>
                </p:cNvPr>
                <p:cNvSpPr txBox="1"/>
                <p:nvPr/>
              </p:nvSpPr>
              <p:spPr>
                <a:xfrm>
                  <a:off x="1326062" y="3949486"/>
                  <a:ext cx="3742040" cy="23504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8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8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CA" sz="88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CA" sz="8800">
                                      <a:solidFill>
                                        <a:prstClr val="black"/>
                                      </a:solidFill>
                                    </a:rPr>
                                    <m:t>𝟙</m:t>
                                  </m:r>
                                </m:e>
                                <m:e>
                                  <m:r>
                                    <a:rPr lang="en-CA" sz="8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CA" sz="8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0518CB7-BF94-09EF-DB58-3D910E170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6062" y="3949486"/>
                  <a:ext cx="3742040" cy="235045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E697E6-BE69-AA42-AEAD-19029B90DED6}"/>
              </a:ext>
            </a:extLst>
          </p:cNvPr>
          <p:cNvGrpSpPr/>
          <p:nvPr/>
        </p:nvGrpSpPr>
        <p:grpSpPr>
          <a:xfrm>
            <a:off x="6125860" y="3692542"/>
            <a:ext cx="3591354" cy="2813591"/>
            <a:chOff x="6125860" y="3692542"/>
            <a:chExt cx="3591354" cy="281359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3E9F48B-2B47-B7EC-0E76-ACB5E2DA76DB}"/>
                </a:ext>
              </a:extLst>
            </p:cNvPr>
            <p:cNvGrpSpPr/>
            <p:nvPr/>
          </p:nvGrpSpPr>
          <p:grpSpPr>
            <a:xfrm>
              <a:off x="6125860" y="3692542"/>
              <a:ext cx="3591354" cy="2813591"/>
              <a:chOff x="0" y="1245373"/>
              <a:chExt cx="2711061" cy="21239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44D77F6-0B89-C57F-4DBC-603ACE5CC5C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245373"/>
                    <a:ext cx="2711061" cy="21239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CA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CA" sz="4800" b="0" i="0" dirty="0">
                        <a:solidFill>
                          <a:schemeClr val="bg1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</m:e>
                            </m:eqArr>
                          </m:e>
                        </m:d>
                      </m:oMath>
                    </a14:m>
                    <a:r>
                      <a:rPr kumimoji="0" lang="en-CA" sz="6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44D77F6-0B89-C57F-4DBC-603ACE5CC5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245373"/>
                    <a:ext cx="2711061" cy="21239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3A546EA4-9C9D-ED24-207A-4179329C78E0}"/>
                      </a:ext>
                    </a:extLst>
                  </p:cNvPr>
                  <p:cNvSpPr/>
                  <p:nvPr/>
                </p:nvSpPr>
                <p:spPr>
                  <a:xfrm>
                    <a:off x="1572765" y="1382208"/>
                    <a:ext cx="810705" cy="944289"/>
                  </a:xfrm>
                  <a:prstGeom prst="rect">
                    <a:avLst/>
                  </a:prstGeom>
                  <a:solidFill>
                    <a:srgbClr val="EFE5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oMath>
                      </m:oMathPara>
                    </a14:m>
                    <a:endParaRPr lang="en-CA" sz="66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3A546EA4-9C9D-ED24-207A-4179329C78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2765" y="1382208"/>
                    <a:ext cx="810705" cy="94428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C0C018C5-89CE-71C6-D994-D153597F3B07}"/>
                      </a:ext>
                    </a:extLst>
                  </p:cNvPr>
                  <p:cNvSpPr/>
                  <p:nvPr/>
                </p:nvSpPr>
                <p:spPr>
                  <a:xfrm>
                    <a:off x="1574126" y="2343487"/>
                    <a:ext cx="810705" cy="944289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66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C0C018C5-89CE-71C6-D994-D153597F3B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4126" y="2343487"/>
                    <a:ext cx="810705" cy="94428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7E560298-DC0D-35CD-EB0A-F9BDB78C817F}"/>
                    </a:ext>
                  </a:extLst>
                </p:cNvPr>
                <p:cNvSpPr txBox="1"/>
                <p:nvPr/>
              </p:nvSpPr>
              <p:spPr>
                <a:xfrm>
                  <a:off x="6880234" y="4428908"/>
                  <a:ext cx="1073944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kumimoji="0" lang="en-CA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7E560298-DC0D-35CD-EB0A-F9BDB78C81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234" y="4428908"/>
                  <a:ext cx="1073944" cy="132343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59A4DF-A832-50C7-FEB8-3E744887C4F1}"/>
              </a:ext>
            </a:extLst>
          </p:cNvPr>
          <p:cNvSpPr txBox="1"/>
          <p:nvPr/>
        </p:nvSpPr>
        <p:spPr>
          <a:xfrm>
            <a:off x="-555" y="-48833"/>
            <a:ext cx="2664000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/>
              <a:t>Chiral basis / Weyl basis</a:t>
            </a:r>
            <a:endParaRPr lang="en-CA" sz="3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8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52">
        <p:fade/>
      </p:transition>
    </mc:Choice>
    <mc:Fallback xmlns="">
      <p:transition spd="med" advTm="15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EAF96-4411-8667-F5CB-2F3FACC3DF26}"/>
                  </a:ext>
                </a:extLst>
              </p:cNvPr>
              <p:cNvSpPr txBox="1"/>
              <p:nvPr/>
            </p:nvSpPr>
            <p:spPr>
              <a:xfrm>
                <a:off x="206911" y="1399783"/>
                <a:ext cx="7720823" cy="534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6600" dirty="0"/>
                  <a:t>Invariant:</a:t>
                </a: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8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8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8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6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6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8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8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8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8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1EAF96-4411-8667-F5CB-2F3FACC3D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11" y="1399783"/>
                <a:ext cx="7720823" cy="5346848"/>
              </a:xfrm>
              <a:prstGeom prst="rect">
                <a:avLst/>
              </a:prstGeom>
              <a:blipFill>
                <a:blip r:embed="rId3"/>
                <a:stretch>
                  <a:fillRect l="-5450" t="-39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DB6FD-1CDD-DE8C-DFA0-DF7BC28587A4}"/>
                  </a:ext>
                </a:extLst>
              </p:cNvPr>
              <p:cNvSpPr txBox="1"/>
              <p:nvPr/>
            </p:nvSpPr>
            <p:spPr>
              <a:xfrm>
                <a:off x="8044963" y="2384625"/>
                <a:ext cx="4021017" cy="43385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Lorentz</a:t>
                </a:r>
                <a:r>
                  <a:rPr kumimoji="0" lang="en-US" sz="4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Transformations</a:t>
                </a: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6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kumimoji="0" lang="en-US" sz="6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0" lang="en-US" sz="6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p>
                        <m:sSupPr>
                          <m:ctrlPr>
                            <a:rPr lang="en-US" sz="6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60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CA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6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6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sz="6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̅"/>
                          <m:ctrlPr>
                            <a:rPr lang="en-US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6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6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5DB6FD-1CDD-DE8C-DFA0-DF7BC2858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63" y="2384625"/>
                <a:ext cx="4021017" cy="4338560"/>
              </a:xfrm>
              <a:prstGeom prst="rect">
                <a:avLst/>
              </a:prstGeom>
              <a:blipFill>
                <a:blip r:embed="rId4"/>
                <a:stretch>
                  <a:fillRect l="-3910" t="-2368" r="-37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6181E6-F575-BF7E-6B8A-30C0B9815499}"/>
                  </a:ext>
                </a:extLst>
              </p:cNvPr>
              <p:cNvSpPr txBox="1"/>
              <p:nvPr/>
            </p:nvSpPr>
            <p:spPr>
              <a:xfrm>
                <a:off x="253803" y="134815"/>
                <a:ext cx="4716782" cy="10256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6000" dirty="0"/>
                  <a:t>Invariant: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en-US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6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6181E6-F575-BF7E-6B8A-30C0B981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03" y="134815"/>
                <a:ext cx="4716782" cy="1025602"/>
              </a:xfrm>
              <a:prstGeom prst="rect">
                <a:avLst/>
              </a:prstGeom>
              <a:blipFill>
                <a:blip r:embed="rId5"/>
                <a:stretch>
                  <a:fillRect l="-7445" t="-13793" b="-373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2508E2-E9DE-8991-69E4-D03FB8F570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2760" y="4081680"/>
              <a:ext cx="5396400" cy="2710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2508E2-E9DE-8991-69E4-D03FB8F570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3400" y="4072320"/>
                <a:ext cx="5415120" cy="272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88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91"/>
    </mc:Choice>
    <mc:Fallback>
      <p:transition spd="slow" advTm="3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E39B760-C1AA-1C79-AE99-84FF9FD77C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9191505"/>
                  </p:ext>
                </p:extLst>
              </p:nvPr>
            </p:nvGraphicFramePr>
            <p:xfrm>
              <a:off x="185808" y="155169"/>
              <a:ext cx="6884380" cy="48205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3146">
                      <a:extLst>
                        <a:ext uri="{9D8B030D-6E8A-4147-A177-3AD203B41FA5}">
                          <a16:colId xmlns:a16="http://schemas.microsoft.com/office/drawing/2014/main" val="3913035239"/>
                        </a:ext>
                      </a:extLst>
                    </a:gridCol>
                    <a:gridCol w="1195753">
                      <a:extLst>
                        <a:ext uri="{9D8B030D-6E8A-4147-A177-3AD203B41FA5}">
                          <a16:colId xmlns:a16="http://schemas.microsoft.com/office/drawing/2014/main" val="1353431395"/>
                        </a:ext>
                      </a:extLst>
                    </a:gridCol>
                    <a:gridCol w="1935481">
                      <a:extLst>
                        <a:ext uri="{9D8B030D-6E8A-4147-A177-3AD203B41FA5}">
                          <a16:colId xmlns:a16="http://schemas.microsoft.com/office/drawing/2014/main" val="3659457048"/>
                        </a:ext>
                      </a:extLst>
                    </a:gridCol>
                  </a:tblGrid>
                  <a:tr h="1192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7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72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  <m:r>
                                  <a:rPr lang="en-CA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7200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p>
                                    <m:r>
                                      <a:rPr lang="en-US" sz="7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09973711"/>
                      </a:ext>
                    </a:extLst>
                  </a:tr>
                  <a:tr h="11924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7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72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  <m:r>
                                  <a:rPr lang="en-CA" sz="7200" b="0" i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2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a:rPr lang="en-CA" sz="7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2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7200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7200" i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85855393"/>
                      </a:ext>
                    </a:extLst>
                  </a:tr>
                  <a:tr h="121917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7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72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  <m:r>
                                  <a:rPr lang="en-US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r>
                                  <a:rPr lang="en-CA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7200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7200" i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96379253"/>
                      </a:ext>
                    </a:extLst>
                  </a:tr>
                  <a:tr h="11924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7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7200" b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acc>
                                <m:r>
                                  <a:rPr lang="en-US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72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720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7200" b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p>
                                    <m:r>
                                      <a:rPr lang="en-US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7200" i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759822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E39B760-C1AA-1C79-AE99-84FF9FD77C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9191505"/>
                  </p:ext>
                </p:extLst>
              </p:nvPr>
            </p:nvGraphicFramePr>
            <p:xfrm>
              <a:off x="185808" y="155169"/>
              <a:ext cx="6884380" cy="48205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3146">
                      <a:extLst>
                        <a:ext uri="{9D8B030D-6E8A-4147-A177-3AD203B41FA5}">
                          <a16:colId xmlns:a16="http://schemas.microsoft.com/office/drawing/2014/main" val="3913035239"/>
                        </a:ext>
                      </a:extLst>
                    </a:gridCol>
                    <a:gridCol w="1195753">
                      <a:extLst>
                        <a:ext uri="{9D8B030D-6E8A-4147-A177-3AD203B41FA5}">
                          <a16:colId xmlns:a16="http://schemas.microsoft.com/office/drawing/2014/main" val="1353431395"/>
                        </a:ext>
                      </a:extLst>
                    </a:gridCol>
                    <a:gridCol w="1935481">
                      <a:extLst>
                        <a:ext uri="{9D8B030D-6E8A-4147-A177-3AD203B41FA5}">
                          <a16:colId xmlns:a16="http://schemas.microsoft.com/office/drawing/2014/main" val="3659457048"/>
                        </a:ext>
                      </a:extLst>
                    </a:gridCol>
                  </a:tblGrid>
                  <a:tr h="1200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3442" b="-302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4286" r="-162245" b="-302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346" b="-302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9973711"/>
                      </a:ext>
                    </a:extLst>
                  </a:tr>
                  <a:tr h="1200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83442" b="-202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4286" t="-100000" r="-162245" b="-202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346" t="-100000" b="-202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5855393"/>
                      </a:ext>
                    </a:extLst>
                  </a:tr>
                  <a:tr h="12191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020" r="-83442" b="-98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4286" t="-196020" r="-162245" b="-98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346" t="-196020" b="-98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379253"/>
                      </a:ext>
                    </a:extLst>
                  </a:tr>
                  <a:tr h="1200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2030" r="-83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4286" t="-302030" r="-16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346" t="-302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59822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BD8A5-3B8A-3F88-8428-E3997F983E08}"/>
                  </a:ext>
                </a:extLst>
              </p:cNvPr>
              <p:cNvSpPr txBox="1"/>
              <p:nvPr/>
            </p:nvSpPr>
            <p:spPr>
              <a:xfrm>
                <a:off x="7117080" y="-147285"/>
                <a:ext cx="5074920" cy="2051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/>
                  <a:t>Current density 4-vector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BD8A5-3B8A-3F88-8428-E3997F98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080" y="-147285"/>
                <a:ext cx="5074920" cy="2051074"/>
              </a:xfrm>
              <a:prstGeom prst="rect">
                <a:avLst/>
              </a:prstGeom>
              <a:blipFill>
                <a:blip r:embed="rId4"/>
                <a:stretch>
                  <a:fillRect l="-6370" t="-9226" r="-9495" b="-19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5EA5C-D7DD-9316-AB4B-4B59CA1E6B72}"/>
                  </a:ext>
                </a:extLst>
              </p:cNvPr>
              <p:cNvSpPr txBox="1"/>
              <p:nvPr/>
            </p:nvSpPr>
            <p:spPr>
              <a:xfrm>
                <a:off x="8564585" y="1604165"/>
                <a:ext cx="2226801" cy="3454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5EA5C-D7DD-9316-AB4B-4B59CA1E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85" y="1604165"/>
                <a:ext cx="2226801" cy="3454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9D75C2-6F22-4B8F-947C-23FF63B8D3AF}"/>
              </a:ext>
            </a:extLst>
          </p:cNvPr>
          <p:cNvCxnSpPr>
            <a:cxnSpLocks/>
          </p:cNvCxnSpPr>
          <p:nvPr/>
        </p:nvCxnSpPr>
        <p:spPr>
          <a:xfrm>
            <a:off x="0" y="51112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24D0D7-3B82-1399-93BC-B55DA38C45A6}"/>
              </a:ext>
            </a:extLst>
          </p:cNvPr>
          <p:cNvSpPr txBox="1"/>
          <p:nvPr/>
        </p:nvSpPr>
        <p:spPr>
          <a:xfrm>
            <a:off x="0" y="5129554"/>
            <a:ext cx="4446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Continuity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62357-76C9-4050-61EF-5FB6CEDD84E3}"/>
                  </a:ext>
                </a:extLst>
              </p:cNvPr>
              <p:cNvSpPr txBox="1"/>
              <p:nvPr/>
            </p:nvSpPr>
            <p:spPr>
              <a:xfrm>
                <a:off x="545268" y="5768086"/>
                <a:ext cx="3355551" cy="1089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62357-76C9-4050-61EF-5FB6CEDD8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68" y="5768086"/>
                <a:ext cx="3355551" cy="10899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2653EA-C6C2-D3D9-603E-2975BCA17A92}"/>
                  </a:ext>
                </a:extLst>
              </p:cNvPr>
              <p:cNvSpPr txBox="1"/>
              <p:nvPr/>
            </p:nvSpPr>
            <p:spPr>
              <a:xfrm>
                <a:off x="4492978" y="5730240"/>
                <a:ext cx="7745913" cy="119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2653EA-C6C2-D3D9-603E-2975BCA17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8" y="5730240"/>
                <a:ext cx="7745913" cy="1196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2C0549-A789-6A2D-A66A-E2C28243BF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4680" y="5280480"/>
              <a:ext cx="10067040" cy="1523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2C0549-A789-6A2D-A66A-E2C28243BF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320" y="5271120"/>
                <a:ext cx="10085760" cy="1542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5789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24"/>
    </mc:Choice>
    <mc:Fallback>
      <p:transition spd="slow" advTm="3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9" grpId="0"/>
      <p:bldP spid="11" grpId="0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BD8A5-3B8A-3F88-8428-E3997F983E08}"/>
                  </a:ext>
                </a:extLst>
              </p:cNvPr>
              <p:cNvSpPr txBox="1"/>
              <p:nvPr/>
            </p:nvSpPr>
            <p:spPr>
              <a:xfrm>
                <a:off x="299103" y="-53205"/>
                <a:ext cx="8312461" cy="7021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5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CA" sz="5000" b="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b="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000" b="0" i="1" smtClean="0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CA" sz="5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CA" sz="5000" i="1">
                                      <a:solidFill>
                                        <a:srgbClr val="58267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000" i="1">
                                      <a:solidFill>
                                        <a:srgbClr val="58267E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CA" sz="5000" i="1">
                                      <a:solidFill>
                                        <a:srgbClr val="58267E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5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panose="02040503050406030204" pitchFamily="18" charset="0"/>
                                </a:rPr>
                                <m:t>𝑚𝑐</m:t>
                              </m:r>
                              <m:r>
                                <a:rPr lang="en-US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58267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58267E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58267E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000" i="1">
                          <a:latin typeface="Cambria Math" panose="02040503050406030204" pitchFamily="18" charset="0"/>
                        </a:rPr>
                        <m:t>𝑚𝑐</m:t>
                      </m:r>
                      <m:sSup>
                        <m:sSup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58267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58267E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5000" i="1">
                                  <a:solidFill>
                                    <a:srgbClr val="58267E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000" i="1">
                          <a:latin typeface="Cambria Math" panose="02040503050406030204" pitchFamily="18" charset="0"/>
                        </a:rPr>
                        <m:t>𝑚𝑐</m:t>
                      </m:r>
                      <m:sSup>
                        <m:sSup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CA" sz="5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CA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i="1">
                          <a:latin typeface="Cambria Math" panose="02040503050406030204" pitchFamily="18" charset="0"/>
                        </a:rPr>
                        <m:t>𝑚𝑐</m:t>
                      </m:r>
                      <m:sSup>
                        <m:sSupPr>
                          <m:ctrlPr>
                            <a:rPr lang="en-US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000" dirty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CA" sz="5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US" sz="5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5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CA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  <m:sup>
                        <m:r>
                          <a:rPr lang="en-CA" sz="5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CA" sz="50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0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50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000" i="1">
                        <a:latin typeface="Cambria Math" panose="02040503050406030204" pitchFamily="18" charset="0"/>
                      </a:rPr>
                      <m:t>𝑚𝑐</m:t>
                    </m:r>
                    <m:sSup>
                      <m:sSup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CA" sz="5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b>
                      <m:sSubPr>
                        <m:ctrlPr>
                          <a:rPr lang="en-US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5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5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5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CA" sz="5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5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50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CA" sz="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BD8A5-3B8A-3F88-8428-E3997F98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03" y="-53205"/>
                <a:ext cx="8312461" cy="7021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0DD847-843F-AC5C-ACE1-062ED8186014}"/>
                  </a:ext>
                </a:extLst>
              </p:cNvPr>
              <p:cNvSpPr txBox="1"/>
              <p:nvPr/>
            </p:nvSpPr>
            <p:spPr>
              <a:xfrm>
                <a:off x="8164089" y="477426"/>
                <a:ext cx="3689114" cy="4982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CA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000" dirty="0"/>
                  <a:t>(Parity Transformation)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0DD847-843F-AC5C-ACE1-062ED8186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089" y="477426"/>
                <a:ext cx="3689114" cy="4982326"/>
              </a:xfrm>
              <a:prstGeom prst="rect">
                <a:avLst/>
              </a:prstGeom>
              <a:blipFill>
                <a:blip r:embed="rId4"/>
                <a:stretch>
                  <a:fillRect l="-2291" r="-736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702EC87-F929-719C-77C3-318DD8E10B24}"/>
              </a:ext>
            </a:extLst>
          </p:cNvPr>
          <p:cNvGrpSpPr/>
          <p:nvPr/>
        </p:nvGrpSpPr>
        <p:grpSpPr>
          <a:xfrm>
            <a:off x="4305836" y="3992715"/>
            <a:ext cx="3858253" cy="861774"/>
            <a:chOff x="3549917" y="3668280"/>
            <a:chExt cx="3858253" cy="861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D7F988-34F1-922E-1A8E-1F226F2C7032}"/>
                    </a:ext>
                  </a:extLst>
                </p:cNvPr>
                <p:cNvSpPr txBox="1"/>
                <p:nvPr/>
              </p:nvSpPr>
              <p:spPr>
                <a:xfrm>
                  <a:off x="3549917" y="3668280"/>
                  <a:ext cx="1054915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CA" sz="5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D7F988-34F1-922E-1A8E-1F226F2C7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917" y="3668280"/>
                  <a:ext cx="1054915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0AD80F-FE66-8BE5-0095-DFC74BD33C05}"/>
                    </a:ext>
                  </a:extLst>
                </p:cNvPr>
                <p:cNvSpPr txBox="1"/>
                <p:nvPr/>
              </p:nvSpPr>
              <p:spPr>
                <a:xfrm>
                  <a:off x="6353255" y="3668280"/>
                  <a:ext cx="1054915" cy="8617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CA" sz="50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0AD80F-FE66-8BE5-0095-DFC74BD33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3255" y="3668280"/>
                  <a:ext cx="1054915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CBEB01-D1BA-6656-9420-1AAC838FF648}"/>
              </a:ext>
            </a:extLst>
          </p:cNvPr>
          <p:cNvSpPr txBox="1"/>
          <p:nvPr/>
        </p:nvSpPr>
        <p:spPr>
          <a:xfrm>
            <a:off x="4984832" y="5990383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(Adjoint Dirac Equation)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FDE791-59FC-9637-CF07-0D44A2C30B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360" y="737280"/>
              <a:ext cx="6009840" cy="5384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FDE791-59FC-9637-CF07-0D44A2C30B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000" y="727920"/>
                <a:ext cx="6028560" cy="5403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7665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44"/>
    </mc:Choice>
    <mc:Fallback xmlns="">
      <p:transition spd="slow" advTm="10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uiExpand="1" build="p" animBg="1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BD8A5-3B8A-3F88-8428-E3997F983E08}"/>
                  </a:ext>
                </a:extLst>
              </p:cNvPr>
              <p:cNvSpPr txBox="1"/>
              <p:nvPr/>
            </p:nvSpPr>
            <p:spPr>
              <a:xfrm>
                <a:off x="218134" y="949475"/>
                <a:ext cx="6629240" cy="1503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CA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  <m:sup>
                          <m:r>
                            <a:rPr lang="en-CA" sz="7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72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7BD8A5-3B8A-3F88-8428-E3997F98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4" y="949475"/>
                <a:ext cx="6629240" cy="1503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0DD847-843F-AC5C-ACE1-062ED8186014}"/>
                  </a:ext>
                </a:extLst>
              </p:cNvPr>
              <p:cNvSpPr txBox="1"/>
              <p:nvPr/>
            </p:nvSpPr>
            <p:spPr>
              <a:xfrm>
                <a:off x="7358451" y="1357101"/>
                <a:ext cx="4058777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Quantization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ℏ</m:t>
                      </m:r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0DD847-843F-AC5C-ACE1-062ED8186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451" y="1357101"/>
                <a:ext cx="4058777" cy="1938992"/>
              </a:xfrm>
              <a:prstGeom prst="rect">
                <a:avLst/>
              </a:prstGeom>
              <a:blipFill>
                <a:blip r:embed="rId4"/>
                <a:stretch>
                  <a:fillRect l="-4018" t="-7716" r="-41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4CBEB01-D1BA-6656-9420-1AAC838FF648}"/>
              </a:ext>
            </a:extLst>
          </p:cNvPr>
          <p:cNvSpPr txBox="1"/>
          <p:nvPr/>
        </p:nvSpPr>
        <p:spPr>
          <a:xfrm>
            <a:off x="106141" y="141755"/>
            <a:ext cx="6853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(Adjoint Dirac Equation)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A8509-8B21-B944-4E1D-773C318236CD}"/>
                  </a:ext>
                </a:extLst>
              </p:cNvPr>
              <p:cNvSpPr txBox="1"/>
              <p:nvPr/>
            </p:nvSpPr>
            <p:spPr>
              <a:xfrm>
                <a:off x="106141" y="2856071"/>
                <a:ext cx="7980986" cy="4001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64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p>
                                <m:sSupPr>
                                  <m:ctrlP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6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CA" sz="64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6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4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US" sz="6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6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ℏ</m:t>
                          </m:r>
                          <m:acc>
                            <m:accPr>
                              <m:chr m:val="⃖"/>
                              <m:ctrlPr>
                                <a:rPr lang="en-CA" sz="6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CA" sz="6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sSub>
                        <m:sSubPr>
                          <m:ctrlPr>
                            <a:rPr lang="en-CA" sz="64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6400" i="1">
                              <a:solidFill>
                                <a:srgbClr val="58267E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6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400" i="1">
                          <a:latin typeface="Cambria Math" panose="02040503050406030204" pitchFamily="18" charset="0"/>
                        </a:rPr>
                        <m:t>𝑚𝑐</m:t>
                      </m:r>
                      <m:acc>
                        <m:accPr>
                          <m:chr m:val="̅"/>
                          <m:ctrlPr>
                            <a:rPr lang="en-US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</m:oMath>
                  </m:oMathPara>
                </a14:m>
                <a:endParaRPr lang="en-CA" sz="6400" dirty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acc>
                      <m:accPr>
                        <m:chr m:val="⃖"/>
                        <m:ctrlPr>
                          <a:rPr lang="en-CA" sz="6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CA" sz="6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6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acc>
                    <m:sSub>
                      <m:sSubPr>
                        <m:ctrlPr>
                          <a:rPr lang="en-CA" sz="64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4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6400" i="1">
                            <a:solidFill>
                              <a:srgbClr val="58267E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6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𝑚𝑐</m:t>
                        </m:r>
                      </m:num>
                      <m:den>
                        <m:r>
                          <a:rPr lang="en-CA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CA" sz="6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A8509-8B21-B944-4E1D-773C31823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41" y="2856071"/>
                <a:ext cx="7980986" cy="4001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71BCBC-C85C-9D7A-6CA8-44B94CA2CD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6920" y="2023200"/>
              <a:ext cx="4074840" cy="4733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71BCBC-C85C-9D7A-6CA8-44B94CA2CD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7560" y="2013840"/>
                <a:ext cx="4093560" cy="4752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2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495">
        <p:fade/>
      </p:transition>
    </mc:Choice>
    <mc:Fallback xmlns="">
      <p:transition spd="med" advTm="26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1|0.8|3.5|12.3|3.5|2.8|7.5|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8.7|1.2|1.4|1.5|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1|8.3|1.7|2.5|5.1|1.4|1.2|1.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9|1.4|2.3|3.3|2|1.7|2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6|1.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|3.1|1|2.8|2.7|3.4|2.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5|1|2.2|2|6|1.7|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5|1.8|1.5|3.4|3.1|1.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3|1.3|3.3|4|1.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3|2.3|2.2|1.5|2|2.9|2|2.8|1.7|2.2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.2|5.7|2.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3|1.3|3.3|4|1.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3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1.5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8|3.1|1.3|1.5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8|3.1|1.3|1.5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|4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6|4.3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3.6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4|0.6|0.5|0.6|0.8|4.2|1.4|1.2|5.3|9.6|17|2.7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8|2.5|2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8|2.5|2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.6|3.7|1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5|5.1|4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5|2.1|1.6|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|4.5|1.1|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1.6|3.8|3.8|1.1|3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2|2.7|0.9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7|5.4|0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8|1.1|2.2|1|1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1|1.5|1.6|2.6|3.3|9.1|1.4|3|2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6|2.4|2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6|2.4|2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4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1|3.3|1.9|3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3|2.1|2|1.7|2.6|1.8|3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1.8|0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.9|20.7|3.4|10.8|3.2|11.5|2.6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4|2.1|3|14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|1.8|2|7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.5|1.7|1.2|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3|2.3|2.2|1.5|2|2.9|2|2.8|1.7|2.2|2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8|1|3.5|2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6|2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3|4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3|3.2|4.3|1|1.5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7|3|1.5|1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1.4|8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1.6|1.5|2|1.3|1.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5|2|1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6|2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3|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3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6|2.5|1.3|2.3|1.8|2.3|2.7|1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.4|3.9|1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|6.7|4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2.2|2.4|2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0.9|2|5.2|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.1|3.5|3.6|3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6|2.7|1.8|4.1|14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6|2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|2.8|1.8|4.8|1.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|2.8|1.8|4.8|1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1|3.9|2|4.4|7.3|3.3|3.4|9.8|3.4|6.3|1|3|0.5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5|1|2.2|2|6|1.7|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|0.5|0.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2|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2|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1|5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9|3.8|7.1|9.3|8.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1.9|1.8|7.2|0.9|1.6|1.3|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5|2.9|1.4|3.1|1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4|5.7|10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|3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8|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|1.4|1.5|1.3|2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7|12.1|8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4.4|6.7|3.8|3.9|2.5|6.1|5.6|2|2|3.2|9.7|3.7|3.5|6.4|3|3.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.3|2.1|4.6|3|9.4|2|3.9|1.5|2.8|9.7|4.1|5.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.3|2.1|4.6|3|9.4|2|3.9|1.5|2.8|9.7|4.1|5.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2.3|4.8|2.4|4.3|4.1|4.5|4.4|18.7|4.5|16.1|1.9|1.4|0.5|0.5|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1.3|3.5|2.3|1.3|2.6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7|8.3|13.6|6.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9|3.7|2.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1.3|4|3.9|5.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1|1.5|2|2.5|3.6|6.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7.4|16.1|7.8|4.2|5.7|6|15.2|3.3|17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2|5.1|9.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6|4.1|5.9|5.7|4|9.4|1.7|7.6|7|4.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|3.6|2.1|3.6|5.4|6.5|2|7.9|16.1|5.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6|4.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2.8|9.8|11.6|0.8|1|4.2|3.4|1.4|5.7|5.9|4.7|3|0.7|2.5|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66838</TotalTime>
  <Words>4930</Words>
  <Application>Microsoft Office PowerPoint</Application>
  <PresentationFormat>Widescreen</PresentationFormat>
  <Paragraphs>1292</Paragraphs>
  <Slides>117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85</cp:revision>
  <dcterms:created xsi:type="dcterms:W3CDTF">2022-09-03T04:50:51Z</dcterms:created>
  <dcterms:modified xsi:type="dcterms:W3CDTF">2024-08-11T02:14:59Z</dcterms:modified>
</cp:coreProperties>
</file>